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9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A1AA9-A2AF-44B2-9839-7A2DA78F05DE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0961-96ED-4CDA-8E71-E631EBBE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Name _____________________________________   Date ______________________   Period __________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QRCo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1000"/>
            <a:ext cx="685800" cy="685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70023" y="467380"/>
            <a:ext cx="5120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NTERFERENCE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43000"/>
            <a:ext cx="68580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Directions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 Use your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LabQuest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to generate a series of tones and observe what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happens when you have higher tones, lower tones, or tones that play at the same time.  Answer the questions as you go along.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PART I – PIANO NOTES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1.  Generate a tone that simulates middle A on the piano.  This note has a frequency of 440 Hz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2.  Now simulate moving up one octave on the piano.  This means that you are still playing the same note, but it is twice as high as before.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QUESTION 1:  What frequency, in hertz, would you need to generate to simulate the A above middle A?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QUESTION 2:  How is it possible to generate a tone that is the same note, but is twice as high?  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3.  Now generate a tone that simulates middle C on the piano.  This note has a frequency of 261.626 Hz.  Observe that this note is in the same octave, but a little lower than middle A.  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QUESTION 3:  If you wanted to generate a tone that simulated the A below middle A, what frequency would you need to use?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4.  The lowest note on the piano is also an A, but the frequency is 27.5 Hz.  Generate a tone with this frequency.  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api.ning.com/files/IAS7WmTvBCZjiwqKSplVhC1N9b5gEzl5cU*SceRtDFg9fI4iL4FrrhDW*h0FJAUI9n62EB9SJrbXG6OZCalZUN6DHjT7KejN/img349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 l="3569" r="2454" b="9839"/>
          <a:stretch>
            <a:fillRect/>
          </a:stretch>
        </p:blipFill>
        <p:spPr bwMode="auto">
          <a:xfrm>
            <a:off x="457200" y="2133600"/>
            <a:ext cx="60198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3851"/>
            <a:ext cx="6858000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QUESTION 4:  What do you notice about this tone that is different than other tones?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5.  The highest note on a piano is a C with a frequency of 4186.01.  Generate a tone with this frequency.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QUESTION 5:  What do you notice about this tone that is different than other tones?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6.  It’s often nice to play more than one note at a time.  However, certain chords sound better than others.  Using your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LabQuest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generate a middle C and middle E, at 261.626 Hz and 329.628 Hz, respectively.  Play the notes separately, then play them together. 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7.  Use the piano to play both a C and an E together for the sake of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comparason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QUESTION 7:  Does the piano sound the same as the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LabQuest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 Why or why not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PART II – INTERFERENCE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8.  Pick a frequency on the Lab Quest and record it in the table below.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9.  Pick another frequency that is 5 Hz away from your first frequency and record it.  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10.  Record your observations of what happens when the two frequencies are played at the same time.  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QUESTION 8:  Why do you think that you observed the “beats” that you did?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11.  Move tone two around.  Make it closer to tone one and farther away.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QUESTION 9:  What happens as you move the tones farther apart or closer together?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QUESTION 10:  How can musicians use the concept of these “beats” to help them tune?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4876800"/>
          <a:ext cx="457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Tone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Tone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Observations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543</Words>
  <Application>Microsoft Office PowerPoint</Application>
  <PresentationFormat>On-screen Show (4:3)</PresentationFormat>
  <Paragraphs>85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Dave</cp:lastModifiedBy>
  <cp:revision>19</cp:revision>
  <dcterms:created xsi:type="dcterms:W3CDTF">2012-10-30T17:12:01Z</dcterms:created>
  <dcterms:modified xsi:type="dcterms:W3CDTF">2012-11-08T02:05:49Z</dcterms:modified>
</cp:coreProperties>
</file>