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6858000" cy="9144000" type="letter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465" autoAdjust="0"/>
    <p:restoredTop sz="94660"/>
  </p:normalViewPr>
  <p:slideViewPr>
    <p:cSldViewPr snapToGrid="0">
      <p:cViewPr>
        <p:scale>
          <a:sx n="75" d="100"/>
          <a:sy n="75" d="100"/>
        </p:scale>
        <p:origin x="3180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49123-9C34-47DB-BAC2-DF27730AED03}" type="datetimeFigureOut">
              <a:rPr lang="en-US" smtClean="0"/>
              <a:t>9/29/2014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068E0-9E0D-4DF5-BF40-E3BAB13E2A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089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49123-9C34-47DB-BAC2-DF27730AED03}" type="datetimeFigureOut">
              <a:rPr lang="en-US" smtClean="0"/>
              <a:t>9/29/2014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068E0-9E0D-4DF5-BF40-E3BAB13E2A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8495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49123-9C34-47DB-BAC2-DF27730AED03}" type="datetimeFigureOut">
              <a:rPr lang="en-US" smtClean="0"/>
              <a:t>9/29/2014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068E0-9E0D-4DF5-BF40-E3BAB13E2A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80586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49123-9C34-47DB-BAC2-DF27730AED03}" type="datetimeFigureOut">
              <a:rPr lang="en-US" smtClean="0"/>
              <a:t>9/29/2014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068E0-9E0D-4DF5-BF40-E3BAB13E2A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2730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49123-9C34-47DB-BAC2-DF27730AED03}" type="datetimeFigureOut">
              <a:rPr lang="en-US" smtClean="0"/>
              <a:t>9/29/2014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068E0-9E0D-4DF5-BF40-E3BAB13E2A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7292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49123-9C34-47DB-BAC2-DF27730AED03}" type="datetimeFigureOut">
              <a:rPr lang="en-US" smtClean="0"/>
              <a:t>9/29/2014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068E0-9E0D-4DF5-BF40-E3BAB13E2A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8385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49123-9C34-47DB-BAC2-DF27730AED03}" type="datetimeFigureOut">
              <a:rPr lang="en-US" smtClean="0"/>
              <a:t>9/29/2014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068E0-9E0D-4DF5-BF40-E3BAB13E2A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217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49123-9C34-47DB-BAC2-DF27730AED03}" type="datetimeFigureOut">
              <a:rPr lang="en-US" smtClean="0"/>
              <a:t>9/29/2014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068E0-9E0D-4DF5-BF40-E3BAB13E2A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8872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49123-9C34-47DB-BAC2-DF27730AED03}" type="datetimeFigureOut">
              <a:rPr lang="en-US" smtClean="0"/>
              <a:t>9/29/2014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068E0-9E0D-4DF5-BF40-E3BAB13E2A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92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49123-9C34-47DB-BAC2-DF27730AED03}" type="datetimeFigureOut">
              <a:rPr lang="en-US" smtClean="0"/>
              <a:t>9/29/2014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068E0-9E0D-4DF5-BF40-E3BAB13E2A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2609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49123-9C34-47DB-BAC2-DF27730AED03}" type="datetimeFigureOut">
              <a:rPr lang="en-US" smtClean="0"/>
              <a:t>9/29/2014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068E0-9E0D-4DF5-BF40-E3BAB13E2A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8595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949123-9C34-47DB-BAC2-DF27730AED03}" type="datetimeFigureOut">
              <a:rPr lang="en-US" smtClean="0"/>
              <a:t>9/29/2014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E068E0-9E0D-4DF5-BF40-E3BAB13E2A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2805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6858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Name _________________________________   Date ______________   Period __________</a:t>
            </a: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30238" y="276999"/>
            <a:ext cx="4648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REDICTING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EACTIONS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QRCod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8676" y="43170"/>
            <a:ext cx="889685" cy="8896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9050" y="1028700"/>
            <a:ext cx="6858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Directions:  Use your Chemistry Reference Tables and your knowledge of chemistry to do the following for each set of atoms:</a:t>
            </a:r>
          </a:p>
          <a:p>
            <a:pPr marL="228600" indent="-228600">
              <a:buAutoNum type="arabicPeriod"/>
            </a:pP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Draw each atom in the space provided, including protons, neutrons and electrons.  Remember, the first shell can hold 2 electrons, the second can hold 8 and the third can hold 18.</a:t>
            </a:r>
          </a:p>
          <a:p>
            <a:pPr marL="228600" indent="-228600">
              <a:buAutoNum type="arabicPeriod"/>
            </a:pP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Identify how many more electrons it might want to gain or lose if it had the chance.</a:t>
            </a:r>
          </a:p>
          <a:p>
            <a:pPr marL="228600" indent="-228600">
              <a:buAutoNum type="arabicPeriod"/>
            </a:pP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Predict if the atoms will react or not by circling your choice next to the element names.</a:t>
            </a: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-59639" y="2352675"/>
            <a:ext cx="6858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 Neon and Nitrogen… </a:t>
            </a:r>
            <a:r>
              <a:rPr lang="en-US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WILL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or </a:t>
            </a:r>
            <a:r>
              <a:rPr lang="en-US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WILL NOT 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React.</a:t>
            </a: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-59639" y="4914900"/>
            <a:ext cx="6858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 Sodium and Bromine… </a:t>
            </a:r>
            <a:r>
              <a:rPr lang="en-US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WILL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or </a:t>
            </a:r>
            <a:r>
              <a:rPr lang="en-US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WILL NOT 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React.</a:t>
            </a: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-59639" y="7162800"/>
            <a:ext cx="6858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 Sodium and fluorine… </a:t>
            </a:r>
            <a:r>
              <a:rPr lang="en-US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WILL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or </a:t>
            </a:r>
            <a:r>
              <a:rPr lang="en-US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WILL NOT 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React.</a:t>
            </a: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86435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6858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 Lithium and Phosphorous… </a:t>
            </a:r>
            <a:r>
              <a:rPr lang="en-US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WILL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or </a:t>
            </a:r>
            <a:r>
              <a:rPr lang="en-US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WILL NOT 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React.</a:t>
            </a: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3157150"/>
            <a:ext cx="6858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 Sulfur and Boron… </a:t>
            </a:r>
            <a:r>
              <a:rPr lang="en-US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WILL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or </a:t>
            </a:r>
            <a:r>
              <a:rPr lang="en-US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WILL NOT 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React.</a:t>
            </a: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6314300"/>
            <a:ext cx="6858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6.  Beryllium and Magnesium… </a:t>
            </a:r>
            <a:r>
              <a:rPr lang="en-US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WILL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or </a:t>
            </a:r>
            <a:r>
              <a:rPr lang="en-US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WILL NOT 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React.</a:t>
            </a: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5361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159</TotalTime>
  <Words>176</Words>
  <Application>Microsoft Office PowerPoint</Application>
  <PresentationFormat>Letter Paper (8.5x11 in)</PresentationFormat>
  <Paragraphs>12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Syracuse</dc:creator>
  <cp:lastModifiedBy>David Syracuse</cp:lastModifiedBy>
  <cp:revision>3</cp:revision>
  <dcterms:created xsi:type="dcterms:W3CDTF">2014-09-29T12:11:29Z</dcterms:created>
  <dcterms:modified xsi:type="dcterms:W3CDTF">2014-09-29T14:50:49Z</dcterms:modified>
</cp:coreProperties>
</file>