
<file path=[Content_Types].xml><?xml version="1.0" encoding="utf-8"?>
<Types xmlns="http://schemas.openxmlformats.org/package/2006/content-types">
  <Default Extension="fntdata" ContentType="application/x-fontdata"/>
  <Default Extension="glb" ContentType="model/gltf.binary"/>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4"/>
    <p:sldMasterId id="2147483684" r:id="rId5"/>
  </p:sldMasterIdLst>
  <p:notesMasterIdLst>
    <p:notesMasterId r:id="rId49"/>
  </p:notesMasterIdLst>
  <p:sldIdLst>
    <p:sldId id="256" r:id="rId6"/>
    <p:sldId id="258" r:id="rId7"/>
    <p:sldId id="260" r:id="rId8"/>
    <p:sldId id="334" r:id="rId9"/>
    <p:sldId id="311" r:id="rId10"/>
    <p:sldId id="262" r:id="rId11"/>
    <p:sldId id="329" r:id="rId12"/>
    <p:sldId id="325" r:id="rId13"/>
    <p:sldId id="326" r:id="rId14"/>
    <p:sldId id="327" r:id="rId15"/>
    <p:sldId id="270" r:id="rId16"/>
    <p:sldId id="330" r:id="rId17"/>
    <p:sldId id="323" r:id="rId18"/>
    <p:sldId id="338" r:id="rId19"/>
    <p:sldId id="337" r:id="rId20"/>
    <p:sldId id="335" r:id="rId21"/>
    <p:sldId id="322" r:id="rId22"/>
    <p:sldId id="331" r:id="rId23"/>
    <p:sldId id="312" r:id="rId24"/>
    <p:sldId id="316" r:id="rId25"/>
    <p:sldId id="314" r:id="rId26"/>
    <p:sldId id="317" r:id="rId27"/>
    <p:sldId id="319" r:id="rId28"/>
    <p:sldId id="320" r:id="rId29"/>
    <p:sldId id="340" r:id="rId30"/>
    <p:sldId id="333" r:id="rId31"/>
    <p:sldId id="339" r:id="rId32"/>
    <p:sldId id="345" r:id="rId33"/>
    <p:sldId id="343" r:id="rId34"/>
    <p:sldId id="342" r:id="rId35"/>
    <p:sldId id="344" r:id="rId36"/>
    <p:sldId id="346" r:id="rId37"/>
    <p:sldId id="341" r:id="rId38"/>
    <p:sldId id="332" r:id="rId39"/>
    <p:sldId id="348" r:id="rId40"/>
    <p:sldId id="347" r:id="rId41"/>
    <p:sldId id="350" r:id="rId42"/>
    <p:sldId id="356" r:id="rId43"/>
    <p:sldId id="349" r:id="rId44"/>
    <p:sldId id="352" r:id="rId45"/>
    <p:sldId id="353" r:id="rId46"/>
    <p:sldId id="354" r:id="rId47"/>
    <p:sldId id="355" r:id="rId48"/>
  </p:sldIdLst>
  <p:sldSz cx="9144000" cy="5143500" type="screen16x9"/>
  <p:notesSz cx="6858000" cy="9144000"/>
  <p:embeddedFontLst>
    <p:embeddedFont>
      <p:font typeface="Cambria Math" panose="02040503050406030204" pitchFamily="18" charset="0"/>
      <p:regular r:id="rId50"/>
    </p:embeddedFont>
    <p:embeddedFont>
      <p:font typeface="DM Sans" pitchFamily="2" charset="0"/>
      <p:regular r:id="rId51"/>
      <p:bold r:id="rId52"/>
      <p:italic r:id="rId53"/>
      <p:boldItalic r:id="rId54"/>
    </p:embeddedFont>
    <p:embeddedFont>
      <p:font typeface="Fredoka One" panose="02000000000000000000" pitchFamily="2" charset="0"/>
      <p:regular r:id="rId55"/>
    </p:embeddedFont>
    <p:embeddedFont>
      <p:font typeface="Goblin One" panose="020B0604020202020204" charset="0"/>
      <p:regular r:id="rId56"/>
    </p:embeddedFont>
    <p:embeddedFont>
      <p:font typeface="Palanquin Dark" panose="020B0604020202020204" charset="0"/>
      <p:regular r:id="rId57"/>
      <p:bold r:id="rId58"/>
    </p:embeddedFont>
    <p:embeddedFont>
      <p:font typeface="Proxima Nova" panose="020B0604020202020204" charset="0"/>
      <p:regular r:id="rId59"/>
      <p:bold r:id="rId60"/>
      <p:italic r:id="rId61"/>
      <p:boldItalic r:id="rId62"/>
    </p:embeddedFont>
    <p:embeddedFont>
      <p:font typeface="Proxima Nova Semibold" panose="020B0604020202020204" charset="0"/>
      <p:regular r:id="rId63"/>
      <p:bold r:id="rId64"/>
      <p:boldItalic r:id="rId65"/>
    </p:embeddedFont>
    <p:embeddedFont>
      <p:font typeface="Work Sans" pitchFamily="2"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AA07146-B5BB-413B-9016-9C7110D2DC34}">
  <a:tblStyle styleId="{BAA07146-B5BB-413B-9016-9C7110D2DC3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93" autoAdjust="0"/>
    <p:restoredTop sz="82324" autoAdjust="0"/>
  </p:normalViewPr>
  <p:slideViewPr>
    <p:cSldViewPr snapToGrid="0">
      <p:cViewPr varScale="1">
        <p:scale>
          <a:sx n="120" d="100"/>
          <a:sy n="120" d="100"/>
        </p:scale>
        <p:origin x="75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4.fntdata"/><Relationship Id="rId68" Type="http://schemas.openxmlformats.org/officeDocument/2006/relationships/font" Target="fonts/font19.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5" Type="http://schemas.openxmlformats.org/officeDocument/2006/relationships/slideMaster" Target="slideMasters/slideMaster2.xml"/><Relationship Id="rId61" Type="http://schemas.openxmlformats.org/officeDocument/2006/relationships/font" Target="fonts/font12.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3.xml"/><Relationship Id="rId51" Type="http://schemas.openxmlformats.org/officeDocument/2006/relationships/font" Target="fonts/font2.fntdata"/><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2.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Oil System</a:t>
            </a:r>
          </a:p>
          <a:p>
            <a:r>
              <a:rPr lang="en-GB" dirty="0"/>
              <a:t>Oil pumped around engine</a:t>
            </a:r>
          </a:p>
          <a:p>
            <a:r>
              <a:rPr lang="en-GB" dirty="0"/>
              <a:t>Goes through </a:t>
            </a:r>
            <a:r>
              <a:rPr lang="en-US" b="0" i="0" dirty="0">
                <a:solidFill>
                  <a:srgbClr val="101010"/>
                </a:solidFill>
                <a:effectLst/>
                <a:latin typeface="Work Sans" pitchFamily="2" charset="0"/>
              </a:rPr>
              <a:t>fuel-cooled oil cooler (FCOC) before going in tank</a:t>
            </a:r>
          </a:p>
          <a:p>
            <a:r>
              <a:rPr lang="en-US" b="0" i="0" dirty="0">
                <a:solidFill>
                  <a:srgbClr val="101010"/>
                </a:solidFill>
                <a:effectLst/>
                <a:latin typeface="Work Sans" pitchFamily="2" charset="0"/>
              </a:rPr>
              <a:t>Adds heat to fuel and removes from oil</a:t>
            </a:r>
          </a:p>
          <a:p>
            <a:r>
              <a:rPr lang="en-US" b="0" i="0" dirty="0">
                <a:solidFill>
                  <a:srgbClr val="101010"/>
                </a:solidFill>
                <a:effectLst/>
                <a:latin typeface="Work Sans" pitchFamily="2" charset="0"/>
              </a:rPr>
              <a:t>Win-win</a:t>
            </a:r>
          </a:p>
          <a:p>
            <a:pPr marL="158750" indent="0">
              <a:buNone/>
            </a:pPr>
            <a:r>
              <a:rPr lang="en-US" b="0" i="0" dirty="0">
                <a:solidFill>
                  <a:srgbClr val="101010"/>
                </a:solidFill>
                <a:effectLst/>
                <a:latin typeface="Work Sans" pitchFamily="2" charset="0"/>
              </a:rPr>
              <a:t>Correct burning air to fuel ratio is 15:1</a:t>
            </a:r>
          </a:p>
          <a:p>
            <a:pPr marL="158750" indent="0">
              <a:buNone/>
            </a:pPr>
            <a:r>
              <a:rPr lang="en-US" b="0" i="0" dirty="0">
                <a:solidFill>
                  <a:srgbClr val="101010"/>
                </a:solidFill>
                <a:effectLst/>
                <a:latin typeface="Work Sans" pitchFamily="2" charset="0"/>
              </a:rPr>
              <a:t>Primary, Secondary, Tertiary air</a:t>
            </a:r>
          </a:p>
          <a:p>
            <a:pPr marL="457200" indent="-298450"/>
            <a:r>
              <a:rPr lang="en-US" b="0" i="0" dirty="0">
                <a:solidFill>
                  <a:srgbClr val="101010"/>
                </a:solidFill>
                <a:effectLst/>
                <a:latin typeface="Work Sans" pitchFamily="2" charset="0"/>
              </a:rPr>
              <a:t>1: 20% is directly through to combustion chamber</a:t>
            </a:r>
          </a:p>
          <a:p>
            <a:pPr marL="457200" indent="-298450"/>
            <a:r>
              <a:rPr lang="en-US" b="0" i="0" dirty="0">
                <a:solidFill>
                  <a:srgbClr val="101010"/>
                </a:solidFill>
                <a:effectLst/>
                <a:latin typeface="Work Sans" pitchFamily="2" charset="0"/>
              </a:rPr>
              <a:t>2: 20% is around combustion called secondary air holes, reduces burn temperature and increases air molecules mixed with fuel, creates vortex which anchors flames</a:t>
            </a:r>
          </a:p>
          <a:p>
            <a:pPr marL="457200" indent="-298450"/>
            <a:r>
              <a:rPr lang="en-US" b="0" i="0" dirty="0">
                <a:solidFill>
                  <a:srgbClr val="101010"/>
                </a:solidFill>
                <a:effectLst/>
                <a:latin typeface="Work Sans" pitchFamily="2" charset="0"/>
              </a:rPr>
              <a:t>3: 60% goes in combustion chamber and cools the casing</a:t>
            </a:r>
          </a:p>
          <a:p>
            <a:pPr marL="457200" indent="-298450"/>
            <a:r>
              <a:rPr lang="en-US" b="0" i="0" dirty="0">
                <a:solidFill>
                  <a:srgbClr val="101010"/>
                </a:solidFill>
                <a:effectLst/>
                <a:latin typeface="Work Sans" pitchFamily="2" charset="0"/>
              </a:rPr>
              <a:t>@end, ratio=100:1</a:t>
            </a:r>
          </a:p>
          <a:p>
            <a:pPr marL="457200" indent="-298450"/>
            <a:r>
              <a:rPr lang="en-US" b="0" i="0" dirty="0">
                <a:solidFill>
                  <a:srgbClr val="101010"/>
                </a:solidFill>
                <a:effectLst/>
                <a:latin typeface="Work Sans" pitchFamily="2" charset="0"/>
              </a:rPr>
              <a:t>Ensures that the air is cool enough to avoid damage </a:t>
            </a:r>
          </a:p>
          <a:p>
            <a:pPr marL="158750" indent="0">
              <a:buNone/>
            </a:pPr>
            <a:r>
              <a:rPr lang="en-US" b="0" i="0" dirty="0">
                <a:solidFill>
                  <a:srgbClr val="101010"/>
                </a:solidFill>
                <a:effectLst/>
                <a:latin typeface="Work Sans" pitchFamily="2" charset="0"/>
              </a:rPr>
              <a:t>Turbine cooling</a:t>
            </a:r>
          </a:p>
          <a:p>
            <a:pPr marL="457200" indent="-298450"/>
            <a:r>
              <a:rPr lang="en-US" b="0" i="0" dirty="0">
                <a:solidFill>
                  <a:srgbClr val="101010"/>
                </a:solidFill>
                <a:effectLst/>
                <a:latin typeface="Work Sans" pitchFamily="2" charset="0"/>
              </a:rPr>
              <a:t>Creep: form of stress that expands blade due to heat</a:t>
            </a:r>
          </a:p>
          <a:p>
            <a:pPr marL="457200" indent="-298450"/>
            <a:r>
              <a:rPr lang="en-US" b="0" i="0" dirty="0">
                <a:solidFill>
                  <a:srgbClr val="101010"/>
                </a:solidFill>
                <a:effectLst/>
                <a:latin typeface="Work Sans" pitchFamily="2" charset="0"/>
              </a:rPr>
              <a:t>Cooled by engine bleed air</a:t>
            </a:r>
          </a:p>
          <a:p>
            <a:pPr marL="457200" indent="-298450"/>
            <a:r>
              <a:rPr lang="en-US" b="0" i="0" dirty="0">
                <a:solidFill>
                  <a:srgbClr val="101010"/>
                </a:solidFill>
                <a:effectLst/>
                <a:latin typeface="Work Sans" pitchFamily="2" charset="0"/>
              </a:rPr>
              <a:t>Air from compressor stage is bled and fed to blades to cool them</a:t>
            </a:r>
          </a:p>
          <a:p>
            <a:pPr marL="158750" indent="0">
              <a:buNone/>
            </a:pPr>
            <a:endParaRPr lang="en-GB" dirty="0"/>
          </a:p>
          <a:p>
            <a:endParaRPr lang="en-GB" dirty="0"/>
          </a:p>
          <a:p>
            <a:endParaRPr lang="en-US" dirty="0"/>
          </a:p>
        </p:txBody>
      </p:sp>
    </p:spTree>
    <p:extLst>
      <p:ext uri="{BB962C8B-B14F-4D97-AF65-F5344CB8AC3E}">
        <p14:creationId xmlns:p14="http://schemas.microsoft.com/office/powerpoint/2010/main" val="2253288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Smooth materials have better aerodynamics</a:t>
            </a:r>
          </a:p>
          <a:p>
            <a:pPr marL="158750" indent="0">
              <a:buNone/>
            </a:pPr>
            <a:r>
              <a:rPr lang="en-GB" dirty="0"/>
              <a:t>Subsonic planes</a:t>
            </a:r>
          </a:p>
          <a:p>
            <a:pPr marL="457200" indent="-298450"/>
            <a:r>
              <a:rPr lang="en-GB" dirty="0"/>
              <a:t>Aluminium</a:t>
            </a:r>
          </a:p>
          <a:p>
            <a:pPr marL="457200" indent="-298450"/>
            <a:r>
              <a:rPr lang="en-GB" dirty="0"/>
              <a:t>Steel/Titanium alloys for important parts</a:t>
            </a:r>
          </a:p>
          <a:p>
            <a:pPr marL="158750" indent="0">
              <a:buNone/>
            </a:pPr>
            <a:r>
              <a:rPr lang="en-GB" dirty="0"/>
              <a:t>Supersonic</a:t>
            </a:r>
          </a:p>
          <a:p>
            <a:pPr marL="457200" indent="-298450"/>
            <a:r>
              <a:rPr lang="en-GB" dirty="0"/>
              <a:t>Titanium (expensive! $$$)</a:t>
            </a:r>
          </a:p>
        </p:txBody>
      </p:sp>
    </p:spTree>
    <p:extLst>
      <p:ext uri="{BB962C8B-B14F-4D97-AF65-F5344CB8AC3E}">
        <p14:creationId xmlns:p14="http://schemas.microsoft.com/office/powerpoint/2010/main" val="1750879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a:extLst>
            <a:ext uri="{FF2B5EF4-FFF2-40B4-BE49-F238E27FC236}">
              <a16:creationId xmlns:a16="http://schemas.microsoft.com/office/drawing/2014/main" id="{67473A85-C5B8-B9F5-41AB-988720B247A2}"/>
            </a:ext>
          </a:extLst>
        </p:cNvPr>
        <p:cNvGrpSpPr/>
        <p:nvPr/>
      </p:nvGrpSpPr>
      <p:grpSpPr>
        <a:xfrm>
          <a:off x="0" y="0"/>
          <a:ext cx="0" cy="0"/>
          <a:chOff x="0" y="0"/>
          <a:chExt cx="0" cy="0"/>
        </a:xfrm>
      </p:grpSpPr>
      <p:sp>
        <p:nvSpPr>
          <p:cNvPr id="768" name="Google Shape;768;gc6ac5e8787_2_2:notes">
            <a:extLst>
              <a:ext uri="{FF2B5EF4-FFF2-40B4-BE49-F238E27FC236}">
                <a16:creationId xmlns:a16="http://schemas.microsoft.com/office/drawing/2014/main" id="{3BECAA73-585A-2236-6257-D9B63034751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c6ac5e8787_2_2:notes">
            <a:extLst>
              <a:ext uri="{FF2B5EF4-FFF2-40B4-BE49-F238E27FC236}">
                <a16:creationId xmlns:a16="http://schemas.microsoft.com/office/drawing/2014/main" id="{5356AC31-DA49-7E33-063C-8C99CCFCD26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316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Barret M82: </a:t>
            </a:r>
            <a:r>
              <a:rPr lang="en-GB" dirty="0" err="1"/>
              <a:t>Narret</a:t>
            </a:r>
            <a:r>
              <a:rPr lang="en-GB" dirty="0"/>
              <a:t> 416 Ammo ~</a:t>
            </a:r>
            <a:r>
              <a:rPr lang="en-US" b="0" i="0" dirty="0">
                <a:solidFill>
                  <a:srgbClr val="000000"/>
                </a:solidFill>
                <a:effectLst/>
                <a:latin typeface="Arial" panose="020B0604020202020204" pitchFamily="34" charset="0"/>
              </a:rPr>
              <a:t>853m/s</a:t>
            </a:r>
            <a:endParaRPr lang="en-GB" dirty="0"/>
          </a:p>
          <a:p>
            <a:pPr marL="158750" indent="0">
              <a:buNone/>
            </a:pPr>
            <a:r>
              <a:rPr lang="en-GB" dirty="0" err="1"/>
              <a:t>ThrustSSC</a:t>
            </a:r>
            <a:r>
              <a:rPr lang="en-GB" dirty="0"/>
              <a:t> </a:t>
            </a:r>
          </a:p>
          <a:p>
            <a:pPr marL="457200" indent="-298450">
              <a:buFontTx/>
              <a:buChar char="-"/>
            </a:pPr>
            <a:r>
              <a:rPr lang="en-GB" dirty="0"/>
              <a:t>763mph (341 m/s)</a:t>
            </a:r>
          </a:p>
          <a:p>
            <a:pPr marL="457200" indent="-298450">
              <a:buFontTx/>
              <a:buChar char="-"/>
            </a:pPr>
            <a:r>
              <a:rPr lang="en-GB" dirty="0"/>
              <a:t>54ft long</a:t>
            </a:r>
          </a:p>
          <a:p>
            <a:pPr marL="457200" indent="-298450">
              <a:buFontTx/>
              <a:buChar char="-"/>
            </a:pPr>
            <a:r>
              <a:rPr lang="en-GB" dirty="0"/>
              <a:t>10.6 tons</a:t>
            </a:r>
          </a:p>
          <a:p>
            <a:pPr marL="457200" indent="-298450">
              <a:buFontTx/>
              <a:buChar char="-"/>
            </a:pPr>
            <a:r>
              <a:rPr lang="en-GB" dirty="0"/>
              <a:t>thrust of 223 </a:t>
            </a:r>
            <a:r>
              <a:rPr lang="en-GB" dirty="0" err="1"/>
              <a:t>kN</a:t>
            </a:r>
            <a:r>
              <a:rPr lang="en-GB" dirty="0"/>
              <a:t> ~50k lbs of force</a:t>
            </a:r>
          </a:p>
          <a:p>
            <a:pPr marL="457200" indent="-298450">
              <a:buFontTx/>
              <a:buChar char="-"/>
            </a:pPr>
            <a:r>
              <a:rPr lang="en-GB" dirty="0"/>
              <a:t>Black Rock Desert, Nevada</a:t>
            </a:r>
          </a:p>
          <a:p>
            <a:pPr marL="457200" indent="-298450">
              <a:buFontTx/>
              <a:buChar char="-"/>
            </a:pPr>
            <a:r>
              <a:rPr lang="en-GB" dirty="0"/>
              <a:t>2 turbofan engines also used in the British f-4 phantom II fighter jet</a:t>
            </a:r>
          </a:p>
          <a:p>
            <a:pPr marL="457200" indent="-298450">
              <a:buFontTx/>
              <a:buChar char="-"/>
            </a:pPr>
            <a:r>
              <a:rPr lang="en-GB" dirty="0"/>
              <a:t>Burn 18 L/s (4.8 Ga/s) of fuel</a:t>
            </a:r>
          </a:p>
          <a:p>
            <a:pPr marL="158750" indent="0">
              <a:buFontTx/>
              <a:buNone/>
            </a:pPr>
            <a:r>
              <a:rPr lang="en-GB" dirty="0"/>
              <a:t>Manhole Cover</a:t>
            </a:r>
          </a:p>
          <a:p>
            <a:pPr marL="457200" indent="-298450">
              <a:buFontTx/>
              <a:buChar char="-"/>
            </a:pPr>
            <a:r>
              <a:rPr lang="en-GB" dirty="0"/>
              <a:t>Operation </a:t>
            </a:r>
            <a:r>
              <a:rPr lang="en-GB" dirty="0" err="1"/>
              <a:t>Plumbob</a:t>
            </a:r>
            <a:endParaRPr lang="en-GB" dirty="0"/>
          </a:p>
          <a:p>
            <a:pPr marL="457200" indent="-298450">
              <a:buFontTx/>
              <a:buChar char="-"/>
            </a:pPr>
            <a:r>
              <a:rPr lang="en-GB" dirty="0"/>
              <a:t>Nuclear tests underground</a:t>
            </a:r>
          </a:p>
          <a:p>
            <a:pPr marL="457200" indent="-298450">
              <a:buFontTx/>
              <a:buChar char="-"/>
            </a:pPr>
            <a:r>
              <a:rPr lang="en-GB" dirty="0"/>
              <a:t>Pascal A, 50,000x stronger than anticipated</a:t>
            </a:r>
          </a:p>
          <a:p>
            <a:pPr marL="457200" indent="-298450">
              <a:buFontTx/>
              <a:buChar char="-"/>
            </a:pPr>
            <a:r>
              <a:rPr lang="en-GB" dirty="0"/>
              <a:t>Recorded 1 frame per </a:t>
            </a:r>
            <a:r>
              <a:rPr lang="en-GB" dirty="0" err="1"/>
              <a:t>ms</a:t>
            </a:r>
            <a:endParaRPr lang="en-GB" dirty="0"/>
          </a:p>
          <a:p>
            <a:pPr marL="457200" indent="-298450">
              <a:buFontTx/>
              <a:buChar char="-"/>
            </a:pPr>
            <a:r>
              <a:rPr lang="en-GB" dirty="0"/>
              <a:t>Partially visible in ONE frame</a:t>
            </a:r>
          </a:p>
          <a:p>
            <a:pPr marL="457200" indent="-298450">
              <a:buFontTx/>
              <a:buChar char="-"/>
            </a:pPr>
            <a:r>
              <a:rPr lang="en-GB" dirty="0"/>
              <a:t>Calculated to be around Mach 196 (6x Earths escape velocity)</a:t>
            </a:r>
          </a:p>
          <a:p>
            <a:pPr marL="158750" indent="0">
              <a:buFontTx/>
              <a:buNone/>
            </a:pPr>
            <a:r>
              <a:rPr lang="en-GB" dirty="0"/>
              <a:t>Rockets too!</a:t>
            </a:r>
          </a:p>
          <a:p>
            <a:pPr marL="158750" indent="0">
              <a:buFontTx/>
              <a:buNone/>
            </a:pPr>
            <a:r>
              <a:rPr lang="en-GB" dirty="0"/>
              <a:t>- Don’t go supersonic on launch to reduce drag</a:t>
            </a:r>
          </a:p>
          <a:p>
            <a:pPr marL="457200" indent="-298450">
              <a:buFontTx/>
              <a:buChar char="-"/>
            </a:pPr>
            <a:endParaRPr lang="en-US" dirty="0"/>
          </a:p>
        </p:txBody>
      </p:sp>
    </p:spTree>
    <p:extLst>
      <p:ext uri="{BB962C8B-B14F-4D97-AF65-F5344CB8AC3E}">
        <p14:creationId xmlns:p14="http://schemas.microsoft.com/office/powerpoint/2010/main" val="2207735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Annual maintenance for F-35 = $6.2 mil in 2022</a:t>
            </a:r>
          </a:p>
        </p:txBody>
      </p:sp>
    </p:spTree>
    <p:extLst>
      <p:ext uri="{BB962C8B-B14F-4D97-AF65-F5344CB8AC3E}">
        <p14:creationId xmlns:p14="http://schemas.microsoft.com/office/powerpoint/2010/main" val="619071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DFRC: Dryden Flight Research </a:t>
            </a:r>
            <a:r>
              <a:rPr lang="en-GB" dirty="0" err="1"/>
              <a:t>Center</a:t>
            </a:r>
            <a:r>
              <a:rPr lang="en-GB" dirty="0"/>
              <a:t> in Edwards, California</a:t>
            </a:r>
          </a:p>
          <a:p>
            <a:pPr marL="158750" indent="0">
              <a:buNone/>
            </a:pPr>
            <a:r>
              <a:rPr lang="en-GB" dirty="0"/>
              <a:t>Concorde: Failed (high fuel consumption)</a:t>
            </a:r>
            <a:endParaRPr lang="en-US" dirty="0"/>
          </a:p>
        </p:txBody>
      </p:sp>
    </p:spTree>
    <p:extLst>
      <p:ext uri="{BB962C8B-B14F-4D97-AF65-F5344CB8AC3E}">
        <p14:creationId xmlns:p14="http://schemas.microsoft.com/office/powerpoint/2010/main" val="4136730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latin typeface="+mj-lt"/>
              </a:rPr>
              <a:t>“more people can go to more places more often” –Boom</a:t>
            </a:r>
          </a:p>
          <a:p>
            <a:pPr marL="158750" indent="0">
              <a:buNone/>
            </a:pPr>
            <a:r>
              <a:rPr lang="en-GB" dirty="0">
                <a:latin typeface="+mj-lt"/>
              </a:rPr>
              <a:t>First independently developed supersonic jet</a:t>
            </a:r>
          </a:p>
          <a:p>
            <a:pPr marL="158750" indent="0">
              <a:buNone/>
            </a:pPr>
            <a:r>
              <a:rPr lang="en-GB" dirty="0">
                <a:latin typeface="+mj-lt"/>
              </a:rPr>
              <a:t>Provides foundation for design and development of Overture plane, while setting safety as a priority</a:t>
            </a:r>
          </a:p>
          <a:p>
            <a:pPr marL="158750" indent="0">
              <a:buNone/>
            </a:pPr>
            <a:r>
              <a:rPr lang="en-GB" dirty="0">
                <a:latin typeface="+mj-lt"/>
              </a:rPr>
              <a:t>Made of carbon </a:t>
            </a:r>
            <a:r>
              <a:rPr lang="en-GB" dirty="0" err="1">
                <a:latin typeface="+mj-lt"/>
              </a:rPr>
              <a:t>fiber</a:t>
            </a:r>
            <a:endParaRPr lang="en-GB" dirty="0">
              <a:latin typeface="+mj-lt"/>
            </a:endParaRPr>
          </a:p>
          <a:p>
            <a:pPr marL="158750" indent="0">
              <a:buNone/>
            </a:pPr>
            <a:r>
              <a:rPr lang="en-GB" dirty="0">
                <a:latin typeface="+mj-lt"/>
              </a:rPr>
              <a:t>Three Electric J85 engines (thrust of 12,300 pounds)</a:t>
            </a:r>
          </a:p>
          <a:p>
            <a:pPr marL="158750" indent="0">
              <a:buNone/>
            </a:pPr>
            <a:r>
              <a:rPr lang="en-GB" dirty="0">
                <a:latin typeface="+mj-lt"/>
              </a:rPr>
              <a:t>9</a:t>
            </a:r>
            <a:r>
              <a:rPr lang="en-GB" baseline="30000" dirty="0">
                <a:latin typeface="+mj-lt"/>
              </a:rPr>
              <a:t>th</a:t>
            </a:r>
            <a:r>
              <a:rPr lang="en-GB" dirty="0">
                <a:latin typeface="+mj-lt"/>
              </a:rPr>
              <a:t> test flight</a:t>
            </a:r>
          </a:p>
          <a:p>
            <a:pPr marL="158750" indent="0">
              <a:buNone/>
            </a:pPr>
            <a:r>
              <a:rPr lang="en-GB" dirty="0">
                <a:latin typeface="+mj-lt"/>
              </a:rPr>
              <a:t>New max speed and altitude</a:t>
            </a:r>
          </a:p>
          <a:p>
            <a:pPr marL="158750" indent="0">
              <a:buNone/>
            </a:pPr>
            <a:r>
              <a:rPr lang="en-GB" b="0" i="0" dirty="0">
                <a:solidFill>
                  <a:srgbClr val="000000"/>
                </a:solidFill>
                <a:effectLst/>
                <a:latin typeface="+mj-lt"/>
              </a:rPr>
              <a:t>applied a shark skin-inspired ‘riblet’ package to XB-1’s aft underbelly for durability testing</a:t>
            </a:r>
          </a:p>
          <a:p>
            <a:pPr marL="158750" indent="0">
              <a:buNone/>
            </a:pPr>
            <a:r>
              <a:rPr lang="en-GB" b="0" i="0" dirty="0">
                <a:solidFill>
                  <a:srgbClr val="000000"/>
                </a:solidFill>
                <a:effectLst/>
                <a:latin typeface="+mj-lt"/>
              </a:rPr>
              <a:t>First flight in </a:t>
            </a:r>
            <a:r>
              <a:rPr lang="en-GB" b="0" i="0" dirty="0" err="1">
                <a:solidFill>
                  <a:srgbClr val="000000"/>
                </a:solidFill>
                <a:effectLst/>
                <a:latin typeface="+mj-lt"/>
              </a:rPr>
              <a:t>mach</a:t>
            </a:r>
            <a:r>
              <a:rPr lang="en-GB" b="0" i="0" dirty="0">
                <a:solidFill>
                  <a:srgbClr val="000000"/>
                </a:solidFill>
                <a:effectLst/>
                <a:latin typeface="+mj-lt"/>
              </a:rPr>
              <a:t> 2024</a:t>
            </a:r>
          </a:p>
          <a:p>
            <a:pPr marL="158750" indent="0">
              <a:buNone/>
            </a:pPr>
            <a:r>
              <a:rPr lang="en-GB" b="0" i="0" dirty="0">
                <a:solidFill>
                  <a:srgbClr val="000000"/>
                </a:solidFill>
                <a:effectLst/>
                <a:latin typeface="+mj-lt"/>
              </a:rPr>
              <a:t>12 mins in air</a:t>
            </a:r>
          </a:p>
          <a:p>
            <a:pPr marL="158750" indent="0">
              <a:buNone/>
            </a:pPr>
            <a:r>
              <a:rPr lang="en-GB" b="0" i="0" dirty="0">
                <a:solidFill>
                  <a:srgbClr val="000000"/>
                </a:solidFill>
                <a:effectLst/>
                <a:latin typeface="+mj-lt"/>
              </a:rPr>
              <a:t>7120ft in air </a:t>
            </a:r>
          </a:p>
          <a:p>
            <a:pPr marL="158750" indent="0">
              <a:buNone/>
            </a:pPr>
            <a:endParaRPr lang="en-US" dirty="0">
              <a:latin typeface="+mj-lt"/>
            </a:endParaRPr>
          </a:p>
        </p:txBody>
      </p:sp>
    </p:spTree>
    <p:extLst>
      <p:ext uri="{BB962C8B-B14F-4D97-AF65-F5344CB8AC3E}">
        <p14:creationId xmlns:p14="http://schemas.microsoft.com/office/powerpoint/2010/main" val="2083984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a:extLst>
            <a:ext uri="{FF2B5EF4-FFF2-40B4-BE49-F238E27FC236}">
              <a16:creationId xmlns:a16="http://schemas.microsoft.com/office/drawing/2014/main" id="{4386A770-7CFA-AF7B-7BAD-FBFD473AEAB4}"/>
            </a:ext>
          </a:extLst>
        </p:cNvPr>
        <p:cNvGrpSpPr/>
        <p:nvPr/>
      </p:nvGrpSpPr>
      <p:grpSpPr>
        <a:xfrm>
          <a:off x="0" y="0"/>
          <a:ext cx="0" cy="0"/>
          <a:chOff x="0" y="0"/>
          <a:chExt cx="0" cy="0"/>
        </a:xfrm>
      </p:grpSpPr>
      <p:sp>
        <p:nvSpPr>
          <p:cNvPr id="922" name="Google Shape;922;g112bcc7e178_0_0:notes">
            <a:extLst>
              <a:ext uri="{FF2B5EF4-FFF2-40B4-BE49-F238E27FC236}">
                <a16:creationId xmlns:a16="http://schemas.microsoft.com/office/drawing/2014/main" id="{F6E7C4FC-2D10-893E-29CA-75B77052A9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112bcc7e178_0_0:notes">
            <a:extLst>
              <a:ext uri="{FF2B5EF4-FFF2-40B4-BE49-F238E27FC236}">
                <a16:creationId xmlns:a16="http://schemas.microsoft.com/office/drawing/2014/main" id="{121854B9-CC70-EF0B-6DF7-E0EDCEC257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8931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Wheels can spin 4x faster than a f1 car at top speed</a:t>
            </a:r>
          </a:p>
          <a:p>
            <a:r>
              <a:rPr lang="en-GB" dirty="0"/>
              <a:t>Rear wheel driving</a:t>
            </a:r>
          </a:p>
          <a:p>
            <a:r>
              <a:rPr lang="en-US" dirty="0"/>
              <a:t>4 wheels</a:t>
            </a:r>
          </a:p>
        </p:txBody>
      </p:sp>
    </p:spTree>
    <p:extLst>
      <p:ext uri="{BB962C8B-B14F-4D97-AF65-F5344CB8AC3E}">
        <p14:creationId xmlns:p14="http://schemas.microsoft.com/office/powerpoint/2010/main" val="2792239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Boeing 737 (2.5)</a:t>
            </a:r>
          </a:p>
          <a:p>
            <a:r>
              <a:rPr lang="en-GB" dirty="0"/>
              <a:t>F-16 (800)</a:t>
            </a:r>
          </a:p>
          <a:p>
            <a:r>
              <a:rPr lang="en-GB" dirty="0"/>
              <a:t>Two Solid Rocket Boosters (5.5)</a:t>
            </a:r>
            <a:endParaRPr lang="en-US" dirty="0"/>
          </a:p>
        </p:txBody>
      </p:sp>
    </p:spTree>
    <p:extLst>
      <p:ext uri="{BB962C8B-B14F-4D97-AF65-F5344CB8AC3E}">
        <p14:creationId xmlns:p14="http://schemas.microsoft.com/office/powerpoint/2010/main" val="2343428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eff289a7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eff289a7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Petroleum: comes from crude oil, non-renewable</a:t>
            </a:r>
          </a:p>
          <a:p>
            <a:pPr marL="158750" indent="0">
              <a:buNone/>
            </a:pPr>
            <a:r>
              <a:rPr lang="en-GB" dirty="0"/>
              <a:t>Can be used for cooking, lighting, heating, (fuel!)</a:t>
            </a:r>
          </a:p>
          <a:p>
            <a:pPr marL="158750" indent="0">
              <a:buNone/>
            </a:pPr>
            <a:r>
              <a:rPr lang="en-GB" dirty="0"/>
              <a:t>Known oil-deposits will run out by 2052</a:t>
            </a:r>
          </a:p>
          <a:p>
            <a:pPr marL="158750" indent="0">
              <a:buNone/>
            </a:pPr>
            <a:r>
              <a:rPr lang="en-GB" dirty="0"/>
              <a:t>Oil prices will continue to rise, making it economically unviable</a:t>
            </a:r>
          </a:p>
          <a:p>
            <a:pPr marL="158750" indent="0">
              <a:buNone/>
            </a:pPr>
            <a:r>
              <a:rPr lang="en-GB" dirty="0"/>
              <a:t>3.16kg of co2 per kg of jet fuel</a:t>
            </a:r>
          </a:p>
          <a:p>
            <a:pPr marL="158750" indent="0">
              <a:buNone/>
            </a:pPr>
            <a:r>
              <a:rPr lang="en-GB" dirty="0"/>
              <a:t>Aviation takes up 2.5% of green house emissions</a:t>
            </a:r>
            <a:endParaRPr lang="en-US" dirty="0"/>
          </a:p>
        </p:txBody>
      </p:sp>
    </p:spTree>
    <p:extLst>
      <p:ext uri="{BB962C8B-B14F-4D97-AF65-F5344CB8AC3E}">
        <p14:creationId xmlns:p14="http://schemas.microsoft.com/office/powerpoint/2010/main" val="1168186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A3F19-D4B4-8A21-1676-659CF5370F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F3935B-6648-86BF-0A73-3AE21506ED8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0832DD0-CC27-8C7D-BA8D-4F6D45168ECF}"/>
              </a:ext>
            </a:extLst>
          </p:cNvPr>
          <p:cNvSpPr>
            <a:spLocks noGrp="1"/>
          </p:cNvSpPr>
          <p:nvPr>
            <p:ph type="body" idx="1"/>
          </p:nvPr>
        </p:nvSpPr>
        <p:spPr/>
        <p:txBody>
          <a:bodyPr/>
          <a:lstStyle/>
          <a:p>
            <a:pPr marL="158750" indent="0">
              <a:buNone/>
            </a:pPr>
            <a:r>
              <a:rPr lang="en-GB" dirty="0">
                <a:latin typeface="+mj-lt"/>
              </a:rPr>
              <a:t>Can mix common jet fuel with SAF</a:t>
            </a:r>
          </a:p>
          <a:p>
            <a:pPr marL="158750" indent="0">
              <a:buNone/>
            </a:pPr>
            <a:r>
              <a:rPr lang="en-GB" dirty="0">
                <a:latin typeface="+mj-lt"/>
              </a:rPr>
              <a:t>SAF can be delivered directly to airports, increasing efficiency</a:t>
            </a:r>
          </a:p>
          <a:p>
            <a:pPr marL="158750" indent="0">
              <a:buNone/>
            </a:pPr>
            <a:r>
              <a:rPr lang="en-GB" dirty="0">
                <a:latin typeface="+mj-lt"/>
              </a:rPr>
              <a:t>AIRPORTS: US &amp; EU</a:t>
            </a:r>
            <a:endParaRPr lang="en-US" dirty="0">
              <a:latin typeface="+mj-lt"/>
            </a:endParaRPr>
          </a:p>
        </p:txBody>
      </p:sp>
    </p:spTree>
    <p:extLst>
      <p:ext uri="{BB962C8B-B14F-4D97-AF65-F5344CB8AC3E}">
        <p14:creationId xmlns:p14="http://schemas.microsoft.com/office/powerpoint/2010/main" val="923873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a:extLst>
            <a:ext uri="{FF2B5EF4-FFF2-40B4-BE49-F238E27FC236}">
              <a16:creationId xmlns:a16="http://schemas.microsoft.com/office/drawing/2014/main" id="{2323773B-9D44-9D37-290E-9FC4D771F99B}"/>
            </a:ext>
          </a:extLst>
        </p:cNvPr>
        <p:cNvGrpSpPr/>
        <p:nvPr/>
      </p:nvGrpSpPr>
      <p:grpSpPr>
        <a:xfrm>
          <a:off x="0" y="0"/>
          <a:ext cx="0" cy="0"/>
          <a:chOff x="0" y="0"/>
          <a:chExt cx="0" cy="0"/>
        </a:xfrm>
      </p:grpSpPr>
      <p:sp>
        <p:nvSpPr>
          <p:cNvPr id="768" name="Google Shape;768;gc6ac5e8787_2_2:notes">
            <a:extLst>
              <a:ext uri="{FF2B5EF4-FFF2-40B4-BE49-F238E27FC236}">
                <a16:creationId xmlns:a16="http://schemas.microsoft.com/office/drawing/2014/main" id="{FBFC1CF8-3390-5AF9-B812-FDE269E068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c6ac5e8787_2_2:notes">
            <a:extLst>
              <a:ext uri="{FF2B5EF4-FFF2-40B4-BE49-F238E27FC236}">
                <a16:creationId xmlns:a16="http://schemas.microsoft.com/office/drawing/2014/main" id="{4ADD0133-838C-4DD9-D340-EF1344E1567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8763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D9BF3-A6CC-17C6-7C8D-AF1A716E9F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1AFC72-F189-1B0B-9D43-E024B80A453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D59E838-05C1-CFC5-7C5E-8BB894BA4088}"/>
              </a:ext>
            </a:extLst>
          </p:cNvPr>
          <p:cNvSpPr>
            <a:spLocks noGrp="1"/>
          </p:cNvSpPr>
          <p:nvPr>
            <p:ph type="body" idx="1"/>
          </p:nvPr>
        </p:nvSpPr>
        <p:spPr/>
        <p:txBody>
          <a:bodyPr/>
          <a:lstStyle/>
          <a:p>
            <a:pPr marL="158750" indent="0">
              <a:buNone/>
            </a:pPr>
            <a:r>
              <a:rPr lang="en-GB" dirty="0">
                <a:latin typeface="+mj-lt"/>
              </a:rPr>
              <a:t>Chinese company named “Space Transportation”</a:t>
            </a:r>
          </a:p>
          <a:p>
            <a:pPr marL="158750" indent="0">
              <a:buNone/>
            </a:pPr>
            <a:r>
              <a:rPr lang="en-GB" dirty="0">
                <a:latin typeface="+mj-lt"/>
              </a:rPr>
              <a:t>Holes: Could improve aerodynamics and reduce sonic boom effects</a:t>
            </a:r>
          </a:p>
          <a:p>
            <a:pPr marL="158750" indent="0">
              <a:buNone/>
            </a:pPr>
            <a:r>
              <a:rPr lang="en-GB" dirty="0">
                <a:latin typeface="+mj-lt"/>
              </a:rPr>
              <a:t>Detonation ramjet that creates thrust</a:t>
            </a:r>
            <a:r>
              <a:rPr lang="en-US" dirty="0">
                <a:latin typeface="+mj-lt"/>
              </a:rPr>
              <a:t> (reduces weight and cost)</a:t>
            </a:r>
            <a:endParaRPr lang="en-GB" dirty="0">
              <a:latin typeface="+mj-lt"/>
            </a:endParaRPr>
          </a:p>
        </p:txBody>
      </p:sp>
    </p:spTree>
    <p:extLst>
      <p:ext uri="{BB962C8B-B14F-4D97-AF65-F5344CB8AC3E}">
        <p14:creationId xmlns:p14="http://schemas.microsoft.com/office/powerpoint/2010/main" val="3825801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F42CF-5BE8-2A12-C006-431B81789D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6A47FD-17DE-68ED-CC00-8B86011443C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19185A3-2F2D-D6E6-664A-30381D664AAD}"/>
              </a:ext>
            </a:extLst>
          </p:cNvPr>
          <p:cNvSpPr>
            <a:spLocks noGrp="1"/>
          </p:cNvSpPr>
          <p:nvPr>
            <p:ph type="body" idx="1"/>
          </p:nvPr>
        </p:nvSpPr>
        <p:spPr/>
        <p:txBody>
          <a:bodyPr/>
          <a:lstStyle/>
          <a:p>
            <a:pPr marL="158750" indent="0">
              <a:buNone/>
            </a:pPr>
            <a:r>
              <a:rPr lang="en-GB" dirty="0">
                <a:latin typeface="+mj-lt"/>
              </a:rPr>
              <a:t>Used last month in Russo-Ukraine war</a:t>
            </a:r>
          </a:p>
          <a:p>
            <a:pPr marL="158750" indent="0">
              <a:buNone/>
            </a:pPr>
            <a:r>
              <a:rPr lang="en-GB" dirty="0">
                <a:latin typeface="+mj-lt"/>
              </a:rPr>
              <a:t>Flies above atmosphere to be undetectable </a:t>
            </a:r>
          </a:p>
          <a:p>
            <a:pPr marL="158750" indent="0">
              <a:buNone/>
            </a:pPr>
            <a:r>
              <a:rPr lang="en-GB" dirty="0">
                <a:latin typeface="+mj-lt"/>
              </a:rPr>
              <a:t>Putin taunted the US saying we cant defend it </a:t>
            </a:r>
            <a:endParaRPr lang="en-US" dirty="0">
              <a:latin typeface="+mj-lt"/>
            </a:endParaRPr>
          </a:p>
        </p:txBody>
      </p:sp>
    </p:spTree>
    <p:extLst>
      <p:ext uri="{BB962C8B-B14F-4D97-AF65-F5344CB8AC3E}">
        <p14:creationId xmlns:p14="http://schemas.microsoft.com/office/powerpoint/2010/main" val="8325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5249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6991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c6ac5e8787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c6ac5e8787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a:extLst>
            <a:ext uri="{FF2B5EF4-FFF2-40B4-BE49-F238E27FC236}">
              <a16:creationId xmlns:a16="http://schemas.microsoft.com/office/drawing/2014/main" id="{00A77D18-3520-6D11-C3F1-BFCD7AB5B28C}"/>
            </a:ext>
          </a:extLst>
        </p:cNvPr>
        <p:cNvGrpSpPr/>
        <p:nvPr/>
      </p:nvGrpSpPr>
      <p:grpSpPr>
        <a:xfrm>
          <a:off x="0" y="0"/>
          <a:ext cx="0" cy="0"/>
          <a:chOff x="0" y="0"/>
          <a:chExt cx="0" cy="0"/>
        </a:xfrm>
      </p:grpSpPr>
      <p:sp>
        <p:nvSpPr>
          <p:cNvPr id="794" name="Google Shape;794;gc6ac5e8787_2_128:notes">
            <a:extLst>
              <a:ext uri="{FF2B5EF4-FFF2-40B4-BE49-F238E27FC236}">
                <a16:creationId xmlns:a16="http://schemas.microsoft.com/office/drawing/2014/main" id="{ABE32045-6FE6-2F2F-DC67-AB0DDB14F1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c6ac5e8787_2_128:notes">
            <a:extLst>
              <a:ext uri="{FF2B5EF4-FFF2-40B4-BE49-F238E27FC236}">
                <a16:creationId xmlns:a16="http://schemas.microsoft.com/office/drawing/2014/main" id="{453E6A40-584E-5466-F2FD-3231DA3F6A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 Mach 1 – speed of sound (343 m/s or 768mph)</a:t>
            </a:r>
          </a:p>
          <a:p>
            <a:pPr marL="0" lvl="0" indent="0" algn="l" rtl="0">
              <a:spcBef>
                <a:spcPts val="0"/>
              </a:spcBef>
              <a:spcAft>
                <a:spcPts val="0"/>
              </a:spcAft>
              <a:buNone/>
            </a:pPr>
            <a:r>
              <a:rPr lang="en-GB" dirty="0"/>
              <a:t>Transonic – </a:t>
            </a:r>
            <a:r>
              <a:rPr lang="en-GB" b="0" i="0" dirty="0">
                <a:solidFill>
                  <a:srgbClr val="202122"/>
                </a:solidFill>
                <a:effectLst/>
                <a:latin typeface="Arial" panose="020B0604020202020204" pitchFamily="34" charset="0"/>
              </a:rPr>
              <a:t>airflow over different parts of an aircraft is between subsonic and supersonic</a:t>
            </a:r>
          </a:p>
          <a:p>
            <a:pPr marL="0" lvl="0" indent="0" algn="l" rtl="0">
              <a:spcBef>
                <a:spcPts val="0"/>
              </a:spcBef>
              <a:spcAft>
                <a:spcPts val="0"/>
              </a:spcAft>
              <a:buNone/>
            </a:pPr>
            <a:r>
              <a:rPr lang="en-GB" b="0" i="0" dirty="0">
                <a:solidFill>
                  <a:srgbClr val="202122"/>
                </a:solidFill>
                <a:effectLst/>
                <a:latin typeface="Arial" panose="020B0604020202020204" pitchFamily="34" charset="0"/>
              </a:rPr>
              <a:t>Ultrasonic – Frequency higher than 20 kilohertz</a:t>
            </a:r>
          </a:p>
          <a:p>
            <a:pPr marL="0" lvl="0" indent="0" algn="l" rtl="0">
              <a:spcBef>
                <a:spcPts val="0"/>
              </a:spcBef>
              <a:spcAft>
                <a:spcPts val="0"/>
              </a:spcAft>
              <a:buNone/>
            </a:pPr>
            <a:r>
              <a:rPr lang="en-GB" b="0" i="0" dirty="0">
                <a:solidFill>
                  <a:srgbClr val="202122"/>
                </a:solidFill>
                <a:effectLst/>
                <a:latin typeface="Arial" panose="020B0604020202020204" pitchFamily="34" charset="0"/>
              </a:rPr>
              <a:t>Sounds are waves, they travel differently in different states of matter</a:t>
            </a:r>
          </a:p>
          <a:p>
            <a:pPr marL="0" lvl="0" indent="0" algn="l" rtl="0">
              <a:spcBef>
                <a:spcPts val="0"/>
              </a:spcBef>
              <a:spcAft>
                <a:spcPts val="0"/>
              </a:spcAft>
              <a:buNone/>
            </a:pPr>
            <a:r>
              <a:rPr lang="en-GB" b="0" i="0" dirty="0">
                <a:solidFill>
                  <a:srgbClr val="202122"/>
                </a:solidFill>
                <a:effectLst/>
                <a:latin typeface="Arial" panose="020B0604020202020204" pitchFamily="34" charset="0"/>
              </a:rPr>
              <a:t>Ex. Water at room temperature, speed would have to reach &gt;1440 m/s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27368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c6ac5e8787_2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c6ac5e8787_2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1947</a:t>
            </a:r>
          </a:p>
          <a:p>
            <a:pPr marL="457200" indent="-298450"/>
            <a:r>
              <a:rPr lang="en-GB" dirty="0"/>
              <a:t>John Stack is awarded the Collier Trophy for his conception of transonic research in planes</a:t>
            </a:r>
            <a:endParaRPr lang="en-US" dirty="0"/>
          </a:p>
        </p:txBody>
      </p:sp>
      <p:sp>
        <p:nvSpPr>
          <p:cNvPr id="4" name="Slide Number Placeholder 3"/>
          <p:cNvSpPr>
            <a:spLocks noGrp="1"/>
          </p:cNvSpPr>
          <p:nvPr>
            <p:ph type="sldNum" sz="quarter" idx="5"/>
          </p:nvPr>
        </p:nvSpPr>
        <p:spPr/>
        <p:txBody>
          <a:bodyPr/>
          <a:lstStyle/>
          <a:p>
            <a:fld id="{92721250-A1F0-4E7C-9F1A-96E3E3FAD125}" type="slidenum">
              <a:rPr lang="en-US" smtClean="0"/>
              <a:t>7</a:t>
            </a:fld>
            <a:endParaRPr lang="en-US" dirty="0"/>
          </a:p>
        </p:txBody>
      </p:sp>
    </p:spTree>
    <p:extLst>
      <p:ext uri="{BB962C8B-B14F-4D97-AF65-F5344CB8AC3E}">
        <p14:creationId xmlns:p14="http://schemas.microsoft.com/office/powerpoint/2010/main" val="3433114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112bcc7e17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112bcc7e17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Low combustor </a:t>
            </a:r>
            <a:r>
              <a:rPr lang="en-GB" dirty="0" err="1"/>
              <a:t>bc</a:t>
            </a:r>
            <a:r>
              <a:rPr lang="en-GB" dirty="0"/>
              <a:t> it prevents flame out</a:t>
            </a:r>
          </a:p>
          <a:p>
            <a:pPr marL="158750" indent="0">
              <a:buNone/>
            </a:pPr>
            <a:r>
              <a:rPr lang="en-GB" dirty="0"/>
              <a:t>Internal + External (inside/outside)</a:t>
            </a:r>
          </a:p>
          <a:p>
            <a:pPr marL="158750" indent="0">
              <a:buNone/>
            </a:pPr>
            <a:r>
              <a:rPr lang="en-GB" dirty="0"/>
              <a:t>Mixed: Only when &gt;Mach 2</a:t>
            </a:r>
          </a:p>
          <a:p>
            <a:pPr marL="158750" indent="0">
              <a:buNone/>
            </a:pPr>
            <a:r>
              <a:rPr lang="en-GB" dirty="0"/>
              <a:t>Subsonic inlets: short, smooth </a:t>
            </a:r>
          </a:p>
          <a:p>
            <a:pPr marL="158750" indent="0">
              <a:buNone/>
            </a:pPr>
            <a:r>
              <a:rPr lang="en-GB" dirty="0"/>
              <a:t>Supersonic inlets: sharp</a:t>
            </a:r>
          </a:p>
          <a:p>
            <a:pPr marL="158750" indent="0">
              <a:buNone/>
            </a:pPr>
            <a:r>
              <a:rPr lang="en-GB" dirty="0"/>
              <a:t>Sonic booms </a:t>
            </a:r>
            <a:r>
              <a:rPr lang="en-GB" dirty="0">
                <a:sym typeface="Wingdings" panose="05000000000000000000" pitchFamily="2" charset="2"/>
              </a:rPr>
              <a:t> </a:t>
            </a:r>
            <a:r>
              <a:rPr lang="en-GB" dirty="0"/>
              <a:t>Wave drag</a:t>
            </a:r>
          </a:p>
          <a:p>
            <a:pPr marL="457200" indent="-298450"/>
            <a:r>
              <a:rPr lang="en-GB" dirty="0"/>
              <a:t>Can increase drag by 50-100+%</a:t>
            </a:r>
          </a:p>
          <a:p>
            <a:pPr marL="158750" indent="0">
              <a:buNone/>
            </a:pPr>
            <a:endParaRPr lang="en-GB" dirty="0"/>
          </a:p>
          <a:p>
            <a:pPr marL="158750" indent="0">
              <a:buNone/>
            </a:pPr>
            <a:endParaRPr lang="en-US" dirty="0"/>
          </a:p>
        </p:txBody>
      </p:sp>
    </p:spTree>
    <p:extLst>
      <p:ext uri="{BB962C8B-B14F-4D97-AF65-F5344CB8AC3E}">
        <p14:creationId xmlns:p14="http://schemas.microsoft.com/office/powerpoint/2010/main" val="1463558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6803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74352" y="277501"/>
            <a:ext cx="8595300" cy="4588500"/>
          </a:xfrm>
          <a:prstGeom prst="rect">
            <a:avLst/>
          </a:prstGeom>
          <a:noFill/>
          <a:ln w="9525" cap="flat" cmpd="sng">
            <a:solidFill>
              <a:schemeClr val="accent1"/>
            </a:solidFill>
            <a:prstDash val="solid"/>
            <a:round/>
            <a:headEnd type="none" w="sm" len="sm"/>
            <a:tailEnd type="none" w="sm" len="sm"/>
          </a:ln>
        </p:spPr>
        <p:txBody>
          <a:bodyPr spcFirstLastPara="1" wrap="square" lIns="91427" tIns="91427" rIns="91427" bIns="91427" anchor="ctr" anchorCtr="0">
            <a:noAutofit/>
          </a:bodyPr>
          <a:lstStyle/>
          <a:p>
            <a:pPr marL="0" lvl="0" indent="0" algn="l" rtl="0">
              <a:spcBef>
                <a:spcPts val="0"/>
              </a:spcBef>
              <a:spcAft>
                <a:spcPts val="0"/>
              </a:spcAft>
              <a:buNone/>
            </a:pPr>
            <a:endParaRPr sz="1401"/>
          </a:p>
        </p:txBody>
      </p:sp>
      <p:grpSp>
        <p:nvGrpSpPr>
          <p:cNvPr id="10" name="Google Shape;10;p2"/>
          <p:cNvGrpSpPr/>
          <p:nvPr/>
        </p:nvGrpSpPr>
        <p:grpSpPr>
          <a:xfrm>
            <a:off x="8766151" y="174001"/>
            <a:ext cx="207001" cy="4795500"/>
            <a:chOff x="8766150" y="174000"/>
            <a:chExt cx="207000" cy="4795500"/>
          </a:xfrm>
        </p:grpSpPr>
        <p:sp>
          <p:nvSpPr>
            <p:cNvPr id="11" name="Google Shape;11;p2"/>
            <p:cNvSpPr/>
            <p:nvPr/>
          </p:nvSpPr>
          <p:spPr>
            <a:xfrm>
              <a:off x="8766150" y="1740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2" name="Google Shape;12;p2"/>
            <p:cNvSpPr/>
            <p:nvPr/>
          </p:nvSpPr>
          <p:spPr>
            <a:xfrm>
              <a:off x="8766150" y="47625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sp>
        <p:nvSpPr>
          <p:cNvPr id="13" name="Google Shape;13;p2"/>
          <p:cNvSpPr txBox="1">
            <a:spLocks noGrp="1"/>
          </p:cNvSpPr>
          <p:nvPr>
            <p:ph type="ctrTitle"/>
          </p:nvPr>
        </p:nvSpPr>
        <p:spPr>
          <a:xfrm>
            <a:off x="3779551" y="1410350"/>
            <a:ext cx="4641900" cy="2378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500"/>
              <a:buNone/>
              <a:defRPr sz="3001"/>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3779551" y="3849875"/>
            <a:ext cx="4641900" cy="463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500"/>
              <a:buNone/>
              <a:defRPr sz="1801"/>
            </a:lvl1pPr>
            <a:lvl2pPr lvl="1" algn="ctr" rtl="0">
              <a:lnSpc>
                <a:spcPct val="100000"/>
              </a:lnSpc>
              <a:spcBef>
                <a:spcPts val="0"/>
              </a:spcBef>
              <a:spcAft>
                <a:spcPts val="0"/>
              </a:spcAft>
              <a:buSzPts val="1800"/>
              <a:buNone/>
              <a:defRPr sz="1801"/>
            </a:lvl2pPr>
            <a:lvl3pPr lvl="2" algn="ctr" rtl="0">
              <a:lnSpc>
                <a:spcPct val="100000"/>
              </a:lnSpc>
              <a:spcBef>
                <a:spcPts val="0"/>
              </a:spcBef>
              <a:spcAft>
                <a:spcPts val="0"/>
              </a:spcAft>
              <a:buSzPts val="1800"/>
              <a:buNone/>
              <a:defRPr sz="1801"/>
            </a:lvl3pPr>
            <a:lvl4pPr lvl="3" algn="ctr" rtl="0">
              <a:lnSpc>
                <a:spcPct val="100000"/>
              </a:lnSpc>
              <a:spcBef>
                <a:spcPts val="0"/>
              </a:spcBef>
              <a:spcAft>
                <a:spcPts val="0"/>
              </a:spcAft>
              <a:buSzPts val="1800"/>
              <a:buNone/>
              <a:defRPr sz="1801"/>
            </a:lvl4pPr>
            <a:lvl5pPr lvl="4" algn="ctr" rtl="0">
              <a:lnSpc>
                <a:spcPct val="100000"/>
              </a:lnSpc>
              <a:spcBef>
                <a:spcPts val="0"/>
              </a:spcBef>
              <a:spcAft>
                <a:spcPts val="0"/>
              </a:spcAft>
              <a:buSzPts val="1800"/>
              <a:buNone/>
              <a:defRPr sz="1801"/>
            </a:lvl5pPr>
            <a:lvl6pPr lvl="5" algn="ctr" rtl="0">
              <a:lnSpc>
                <a:spcPct val="100000"/>
              </a:lnSpc>
              <a:spcBef>
                <a:spcPts val="0"/>
              </a:spcBef>
              <a:spcAft>
                <a:spcPts val="0"/>
              </a:spcAft>
              <a:buSzPts val="1800"/>
              <a:buNone/>
              <a:defRPr sz="1801"/>
            </a:lvl6pPr>
            <a:lvl7pPr lvl="6" algn="ctr" rtl="0">
              <a:lnSpc>
                <a:spcPct val="100000"/>
              </a:lnSpc>
              <a:spcBef>
                <a:spcPts val="0"/>
              </a:spcBef>
              <a:spcAft>
                <a:spcPts val="0"/>
              </a:spcAft>
              <a:buSzPts val="1800"/>
              <a:buNone/>
              <a:defRPr sz="1801"/>
            </a:lvl7pPr>
            <a:lvl8pPr lvl="7" algn="ctr" rtl="0">
              <a:lnSpc>
                <a:spcPct val="100000"/>
              </a:lnSpc>
              <a:spcBef>
                <a:spcPts val="0"/>
              </a:spcBef>
              <a:spcAft>
                <a:spcPts val="0"/>
              </a:spcAft>
              <a:buSzPts val="1800"/>
              <a:buNone/>
              <a:defRPr sz="1801"/>
            </a:lvl8pPr>
            <a:lvl9pPr lvl="8" algn="ctr" rtl="0">
              <a:lnSpc>
                <a:spcPct val="100000"/>
              </a:lnSpc>
              <a:spcBef>
                <a:spcPts val="0"/>
              </a:spcBef>
              <a:spcAft>
                <a:spcPts val="0"/>
              </a:spcAft>
              <a:buSzPts val="1800"/>
              <a:buNone/>
              <a:defRPr sz="1801"/>
            </a:lvl9pPr>
          </a:lstStyle>
          <a:p>
            <a:endParaRPr/>
          </a:p>
        </p:txBody>
      </p:sp>
      <p:sp>
        <p:nvSpPr>
          <p:cNvPr id="15" name="Google Shape;15;p2"/>
          <p:cNvSpPr txBox="1">
            <a:spLocks noGrp="1"/>
          </p:cNvSpPr>
          <p:nvPr>
            <p:ph type="ctrTitle" idx="2"/>
          </p:nvPr>
        </p:nvSpPr>
        <p:spPr>
          <a:xfrm>
            <a:off x="6501375" y="539500"/>
            <a:ext cx="1920300" cy="311700"/>
          </a:xfrm>
          <a:prstGeom prst="rect">
            <a:avLst/>
          </a:prstGeom>
          <a:solidFill>
            <a:schemeClr val="dk1"/>
          </a:solidFill>
        </p:spPr>
        <p:txBody>
          <a:bodyPr spcFirstLastPara="1" wrap="square" lIns="91425" tIns="91425" rIns="91425" bIns="64000" anchor="ctr" anchorCtr="0">
            <a:noAutofit/>
          </a:bodyPr>
          <a:lstStyle>
            <a:lvl1pPr lvl="0" algn="ctr" rtl="0">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CUSTOM_5_2">
    <p:spTree>
      <p:nvGrpSpPr>
        <p:cNvPr id="1" name="Shape 439"/>
        <p:cNvGrpSpPr/>
        <p:nvPr/>
      </p:nvGrpSpPr>
      <p:grpSpPr>
        <a:xfrm>
          <a:off x="0" y="0"/>
          <a:ext cx="0" cy="0"/>
          <a:chOff x="0" y="0"/>
          <a:chExt cx="0" cy="0"/>
        </a:xfrm>
      </p:grpSpPr>
      <p:sp>
        <p:nvSpPr>
          <p:cNvPr id="440" name="Google Shape;440;p22"/>
          <p:cNvSpPr/>
          <p:nvPr/>
        </p:nvSpPr>
        <p:spPr>
          <a:xfrm>
            <a:off x="274352" y="277501"/>
            <a:ext cx="8595300" cy="4588500"/>
          </a:xfrm>
          <a:prstGeom prst="rect">
            <a:avLst/>
          </a:prstGeom>
          <a:noFill/>
          <a:ln w="9525" cap="flat" cmpd="sng">
            <a:solidFill>
              <a:schemeClr val="accent1"/>
            </a:solidFill>
            <a:prstDash val="solid"/>
            <a:round/>
            <a:headEnd type="none" w="sm" len="sm"/>
            <a:tailEnd type="none" w="sm" len="sm"/>
          </a:ln>
        </p:spPr>
        <p:txBody>
          <a:bodyPr spcFirstLastPara="1" wrap="square" lIns="91427" tIns="91427" rIns="91427" bIns="91427" anchor="ctr" anchorCtr="0">
            <a:noAutofit/>
          </a:bodyPr>
          <a:lstStyle/>
          <a:p>
            <a:pPr marL="0" lvl="0" indent="0" algn="l" rtl="0">
              <a:spcBef>
                <a:spcPts val="0"/>
              </a:spcBef>
              <a:spcAft>
                <a:spcPts val="0"/>
              </a:spcAft>
              <a:buNone/>
            </a:pPr>
            <a:endParaRPr sz="1401"/>
          </a:p>
        </p:txBody>
      </p:sp>
      <p:grpSp>
        <p:nvGrpSpPr>
          <p:cNvPr id="441" name="Google Shape;441;p22"/>
          <p:cNvGrpSpPr/>
          <p:nvPr/>
        </p:nvGrpSpPr>
        <p:grpSpPr>
          <a:xfrm>
            <a:off x="8766151" y="174001"/>
            <a:ext cx="207001" cy="4795500"/>
            <a:chOff x="8766150" y="174000"/>
            <a:chExt cx="207000" cy="4795500"/>
          </a:xfrm>
        </p:grpSpPr>
        <p:sp>
          <p:nvSpPr>
            <p:cNvPr id="442" name="Google Shape;442;p22"/>
            <p:cNvSpPr/>
            <p:nvPr/>
          </p:nvSpPr>
          <p:spPr>
            <a:xfrm>
              <a:off x="8766150" y="1740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443" name="Google Shape;443;p22"/>
            <p:cNvSpPr/>
            <p:nvPr/>
          </p:nvSpPr>
          <p:spPr>
            <a:xfrm>
              <a:off x="8766150" y="47625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sp>
        <p:nvSpPr>
          <p:cNvPr id="444" name="Google Shape;444;p22"/>
          <p:cNvSpPr txBox="1">
            <a:spLocks noGrp="1"/>
          </p:cNvSpPr>
          <p:nvPr>
            <p:ph type="title" hasCustomPrompt="1"/>
          </p:nvPr>
        </p:nvSpPr>
        <p:spPr>
          <a:xfrm>
            <a:off x="4037658" y="3448115"/>
            <a:ext cx="4384201" cy="74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4000"/>
            </a:lvl1pPr>
            <a:lvl2pPr lvl="1" rtl="0">
              <a:spcBef>
                <a:spcPts val="0"/>
              </a:spcBef>
              <a:spcAft>
                <a:spcPts val="0"/>
              </a:spcAft>
              <a:buSzPts val="5000"/>
              <a:buNone/>
              <a:defRPr sz="5001"/>
            </a:lvl2pPr>
            <a:lvl3pPr lvl="2" rtl="0">
              <a:spcBef>
                <a:spcPts val="0"/>
              </a:spcBef>
              <a:spcAft>
                <a:spcPts val="0"/>
              </a:spcAft>
              <a:buSzPts val="5000"/>
              <a:buNone/>
              <a:defRPr sz="5001"/>
            </a:lvl3pPr>
            <a:lvl4pPr lvl="3" rtl="0">
              <a:spcBef>
                <a:spcPts val="0"/>
              </a:spcBef>
              <a:spcAft>
                <a:spcPts val="0"/>
              </a:spcAft>
              <a:buSzPts val="5000"/>
              <a:buNone/>
              <a:defRPr sz="5001"/>
            </a:lvl4pPr>
            <a:lvl5pPr lvl="4" rtl="0">
              <a:spcBef>
                <a:spcPts val="0"/>
              </a:spcBef>
              <a:spcAft>
                <a:spcPts val="0"/>
              </a:spcAft>
              <a:buSzPts val="5000"/>
              <a:buNone/>
              <a:defRPr sz="5001"/>
            </a:lvl5pPr>
            <a:lvl6pPr lvl="5" rtl="0">
              <a:spcBef>
                <a:spcPts val="0"/>
              </a:spcBef>
              <a:spcAft>
                <a:spcPts val="0"/>
              </a:spcAft>
              <a:buSzPts val="5000"/>
              <a:buNone/>
              <a:defRPr sz="5001"/>
            </a:lvl6pPr>
            <a:lvl7pPr lvl="6" rtl="0">
              <a:spcBef>
                <a:spcPts val="0"/>
              </a:spcBef>
              <a:spcAft>
                <a:spcPts val="0"/>
              </a:spcAft>
              <a:buSzPts val="5000"/>
              <a:buNone/>
              <a:defRPr sz="5001"/>
            </a:lvl7pPr>
            <a:lvl8pPr lvl="7" rtl="0">
              <a:spcBef>
                <a:spcPts val="0"/>
              </a:spcBef>
              <a:spcAft>
                <a:spcPts val="0"/>
              </a:spcAft>
              <a:buSzPts val="5000"/>
              <a:buNone/>
              <a:defRPr sz="5001"/>
            </a:lvl8pPr>
            <a:lvl9pPr lvl="8" rtl="0">
              <a:spcBef>
                <a:spcPts val="0"/>
              </a:spcBef>
              <a:spcAft>
                <a:spcPts val="0"/>
              </a:spcAft>
              <a:buSzPts val="5000"/>
              <a:buNone/>
              <a:defRPr sz="5001"/>
            </a:lvl9pPr>
          </a:lstStyle>
          <a:p>
            <a:r>
              <a:t>xx%</a:t>
            </a:r>
          </a:p>
        </p:txBody>
      </p:sp>
      <p:sp>
        <p:nvSpPr>
          <p:cNvPr id="445" name="Google Shape;445;p22"/>
          <p:cNvSpPr txBox="1">
            <a:spLocks noGrp="1"/>
          </p:cNvSpPr>
          <p:nvPr>
            <p:ph type="subTitle" idx="1"/>
          </p:nvPr>
        </p:nvSpPr>
        <p:spPr>
          <a:xfrm>
            <a:off x="4037658" y="4091429"/>
            <a:ext cx="4384201" cy="438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500"/>
            </a:lvl1pPr>
            <a:lvl2pPr lvl="1" algn="ctr" rtl="0">
              <a:spcBef>
                <a:spcPts val="0"/>
              </a:spcBef>
              <a:spcAft>
                <a:spcPts val="0"/>
              </a:spcAft>
              <a:buNone/>
              <a:defRPr sz="1500"/>
            </a:lvl2pPr>
            <a:lvl3pPr lvl="2" algn="ctr" rtl="0">
              <a:spcBef>
                <a:spcPts val="0"/>
              </a:spcBef>
              <a:spcAft>
                <a:spcPts val="0"/>
              </a:spcAft>
              <a:buNone/>
              <a:defRPr sz="1500"/>
            </a:lvl3pPr>
            <a:lvl4pPr lvl="3" algn="ctr" rtl="0">
              <a:spcBef>
                <a:spcPts val="0"/>
              </a:spcBef>
              <a:spcAft>
                <a:spcPts val="0"/>
              </a:spcAft>
              <a:buNone/>
              <a:defRPr sz="1500"/>
            </a:lvl4pPr>
            <a:lvl5pPr lvl="4" algn="ctr" rtl="0">
              <a:spcBef>
                <a:spcPts val="0"/>
              </a:spcBef>
              <a:spcAft>
                <a:spcPts val="0"/>
              </a:spcAft>
              <a:buNone/>
              <a:defRPr sz="1500"/>
            </a:lvl5pPr>
            <a:lvl6pPr lvl="5" algn="ctr" rtl="0">
              <a:spcBef>
                <a:spcPts val="0"/>
              </a:spcBef>
              <a:spcAft>
                <a:spcPts val="0"/>
              </a:spcAft>
              <a:buNone/>
              <a:defRPr sz="1500"/>
            </a:lvl6pPr>
            <a:lvl7pPr lvl="6" algn="ctr" rtl="0">
              <a:spcBef>
                <a:spcPts val="0"/>
              </a:spcBef>
              <a:spcAft>
                <a:spcPts val="0"/>
              </a:spcAft>
              <a:buNone/>
              <a:defRPr sz="1500"/>
            </a:lvl7pPr>
            <a:lvl8pPr lvl="7" algn="ctr" rtl="0">
              <a:spcBef>
                <a:spcPts val="0"/>
              </a:spcBef>
              <a:spcAft>
                <a:spcPts val="0"/>
              </a:spcAft>
              <a:buNone/>
              <a:defRPr sz="1500"/>
            </a:lvl8pPr>
            <a:lvl9pPr lvl="8" algn="ctr" rtl="0">
              <a:spcBef>
                <a:spcPts val="0"/>
              </a:spcBef>
              <a:spcAft>
                <a:spcPts val="0"/>
              </a:spcAft>
              <a:buNone/>
              <a:defRPr sz="1500"/>
            </a:lvl9pPr>
          </a:lstStyle>
          <a:p>
            <a:endParaRPr/>
          </a:p>
        </p:txBody>
      </p:sp>
      <p:sp>
        <p:nvSpPr>
          <p:cNvPr id="446" name="Google Shape;446;p22"/>
          <p:cNvSpPr txBox="1">
            <a:spLocks noGrp="1"/>
          </p:cNvSpPr>
          <p:nvPr>
            <p:ph type="title" idx="2" hasCustomPrompt="1"/>
          </p:nvPr>
        </p:nvSpPr>
        <p:spPr>
          <a:xfrm>
            <a:off x="4037658" y="574106"/>
            <a:ext cx="4384201" cy="745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5000"/>
              <a:buNone/>
              <a:defRPr sz="4000"/>
            </a:lvl1pPr>
            <a:lvl2pPr lvl="1" rtl="0">
              <a:spcBef>
                <a:spcPts val="0"/>
              </a:spcBef>
              <a:spcAft>
                <a:spcPts val="0"/>
              </a:spcAft>
              <a:buSzPts val="5000"/>
              <a:buNone/>
              <a:defRPr sz="5001"/>
            </a:lvl2pPr>
            <a:lvl3pPr lvl="2" rtl="0">
              <a:spcBef>
                <a:spcPts val="0"/>
              </a:spcBef>
              <a:spcAft>
                <a:spcPts val="0"/>
              </a:spcAft>
              <a:buSzPts val="5000"/>
              <a:buNone/>
              <a:defRPr sz="5001"/>
            </a:lvl3pPr>
            <a:lvl4pPr lvl="3" rtl="0">
              <a:spcBef>
                <a:spcPts val="0"/>
              </a:spcBef>
              <a:spcAft>
                <a:spcPts val="0"/>
              </a:spcAft>
              <a:buSzPts val="5000"/>
              <a:buNone/>
              <a:defRPr sz="5001"/>
            </a:lvl4pPr>
            <a:lvl5pPr lvl="4" rtl="0">
              <a:spcBef>
                <a:spcPts val="0"/>
              </a:spcBef>
              <a:spcAft>
                <a:spcPts val="0"/>
              </a:spcAft>
              <a:buSzPts val="5000"/>
              <a:buNone/>
              <a:defRPr sz="5001"/>
            </a:lvl5pPr>
            <a:lvl6pPr lvl="5" rtl="0">
              <a:spcBef>
                <a:spcPts val="0"/>
              </a:spcBef>
              <a:spcAft>
                <a:spcPts val="0"/>
              </a:spcAft>
              <a:buSzPts val="5000"/>
              <a:buNone/>
              <a:defRPr sz="5001"/>
            </a:lvl6pPr>
            <a:lvl7pPr lvl="6" rtl="0">
              <a:spcBef>
                <a:spcPts val="0"/>
              </a:spcBef>
              <a:spcAft>
                <a:spcPts val="0"/>
              </a:spcAft>
              <a:buSzPts val="5000"/>
              <a:buNone/>
              <a:defRPr sz="5001"/>
            </a:lvl7pPr>
            <a:lvl8pPr lvl="7" rtl="0">
              <a:spcBef>
                <a:spcPts val="0"/>
              </a:spcBef>
              <a:spcAft>
                <a:spcPts val="0"/>
              </a:spcAft>
              <a:buSzPts val="5000"/>
              <a:buNone/>
              <a:defRPr sz="5001"/>
            </a:lvl8pPr>
            <a:lvl9pPr lvl="8" rtl="0">
              <a:spcBef>
                <a:spcPts val="0"/>
              </a:spcBef>
              <a:spcAft>
                <a:spcPts val="0"/>
              </a:spcAft>
              <a:buSzPts val="5000"/>
              <a:buNone/>
              <a:defRPr sz="5001"/>
            </a:lvl9pPr>
          </a:lstStyle>
          <a:p>
            <a:r>
              <a:t>xx%</a:t>
            </a:r>
          </a:p>
        </p:txBody>
      </p:sp>
      <p:sp>
        <p:nvSpPr>
          <p:cNvPr id="447" name="Google Shape;447;p22"/>
          <p:cNvSpPr txBox="1">
            <a:spLocks noGrp="1"/>
          </p:cNvSpPr>
          <p:nvPr>
            <p:ph type="subTitle" idx="3"/>
          </p:nvPr>
        </p:nvSpPr>
        <p:spPr>
          <a:xfrm>
            <a:off x="4037658" y="1217420"/>
            <a:ext cx="4384201" cy="438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500"/>
            </a:lvl1pPr>
            <a:lvl2pPr lvl="1" algn="ctr" rtl="0">
              <a:spcBef>
                <a:spcPts val="0"/>
              </a:spcBef>
              <a:spcAft>
                <a:spcPts val="0"/>
              </a:spcAft>
              <a:buNone/>
              <a:defRPr sz="1500"/>
            </a:lvl2pPr>
            <a:lvl3pPr lvl="2" algn="ctr" rtl="0">
              <a:spcBef>
                <a:spcPts val="0"/>
              </a:spcBef>
              <a:spcAft>
                <a:spcPts val="0"/>
              </a:spcAft>
              <a:buNone/>
              <a:defRPr sz="1500"/>
            </a:lvl3pPr>
            <a:lvl4pPr lvl="3" algn="ctr" rtl="0">
              <a:spcBef>
                <a:spcPts val="0"/>
              </a:spcBef>
              <a:spcAft>
                <a:spcPts val="0"/>
              </a:spcAft>
              <a:buNone/>
              <a:defRPr sz="1500"/>
            </a:lvl4pPr>
            <a:lvl5pPr lvl="4" algn="ctr" rtl="0">
              <a:spcBef>
                <a:spcPts val="0"/>
              </a:spcBef>
              <a:spcAft>
                <a:spcPts val="0"/>
              </a:spcAft>
              <a:buNone/>
              <a:defRPr sz="1500"/>
            </a:lvl5pPr>
            <a:lvl6pPr lvl="5" algn="ctr" rtl="0">
              <a:spcBef>
                <a:spcPts val="0"/>
              </a:spcBef>
              <a:spcAft>
                <a:spcPts val="0"/>
              </a:spcAft>
              <a:buNone/>
              <a:defRPr sz="1500"/>
            </a:lvl6pPr>
            <a:lvl7pPr lvl="6" algn="ctr" rtl="0">
              <a:spcBef>
                <a:spcPts val="0"/>
              </a:spcBef>
              <a:spcAft>
                <a:spcPts val="0"/>
              </a:spcAft>
              <a:buNone/>
              <a:defRPr sz="1500"/>
            </a:lvl7pPr>
            <a:lvl8pPr lvl="7" algn="ctr" rtl="0">
              <a:spcBef>
                <a:spcPts val="0"/>
              </a:spcBef>
              <a:spcAft>
                <a:spcPts val="0"/>
              </a:spcAft>
              <a:buNone/>
              <a:defRPr sz="1500"/>
            </a:lvl8pPr>
            <a:lvl9pPr lvl="8" algn="ctr" rtl="0">
              <a:spcBef>
                <a:spcPts val="0"/>
              </a:spcBef>
              <a:spcAft>
                <a:spcPts val="0"/>
              </a:spcAft>
              <a:buNone/>
              <a:defRPr sz="1500"/>
            </a:lvl9pPr>
          </a:lstStyle>
          <a:p>
            <a:endParaRPr/>
          </a:p>
        </p:txBody>
      </p:sp>
      <p:sp>
        <p:nvSpPr>
          <p:cNvPr id="448" name="Google Shape;448;p22"/>
          <p:cNvSpPr txBox="1">
            <a:spLocks noGrp="1"/>
          </p:cNvSpPr>
          <p:nvPr>
            <p:ph type="title" idx="4" hasCustomPrompt="1"/>
          </p:nvPr>
        </p:nvSpPr>
        <p:spPr>
          <a:xfrm>
            <a:off x="4037658" y="2011111"/>
            <a:ext cx="4384201" cy="745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4000"/>
            </a:lvl1pPr>
            <a:lvl2pPr lvl="1" rtl="0">
              <a:spcBef>
                <a:spcPts val="0"/>
              </a:spcBef>
              <a:spcAft>
                <a:spcPts val="0"/>
              </a:spcAft>
              <a:buClr>
                <a:schemeClr val="accent4"/>
              </a:buClr>
              <a:buSzPts val="5000"/>
              <a:buNone/>
              <a:defRPr sz="5001">
                <a:solidFill>
                  <a:schemeClr val="accent4"/>
                </a:solidFill>
              </a:defRPr>
            </a:lvl2pPr>
            <a:lvl3pPr lvl="2" rtl="0">
              <a:spcBef>
                <a:spcPts val="0"/>
              </a:spcBef>
              <a:spcAft>
                <a:spcPts val="0"/>
              </a:spcAft>
              <a:buClr>
                <a:schemeClr val="accent4"/>
              </a:buClr>
              <a:buSzPts val="5000"/>
              <a:buNone/>
              <a:defRPr sz="5001">
                <a:solidFill>
                  <a:schemeClr val="accent4"/>
                </a:solidFill>
              </a:defRPr>
            </a:lvl3pPr>
            <a:lvl4pPr lvl="3" rtl="0">
              <a:spcBef>
                <a:spcPts val="0"/>
              </a:spcBef>
              <a:spcAft>
                <a:spcPts val="0"/>
              </a:spcAft>
              <a:buClr>
                <a:schemeClr val="accent4"/>
              </a:buClr>
              <a:buSzPts val="5000"/>
              <a:buNone/>
              <a:defRPr sz="5001">
                <a:solidFill>
                  <a:schemeClr val="accent4"/>
                </a:solidFill>
              </a:defRPr>
            </a:lvl4pPr>
            <a:lvl5pPr lvl="4" rtl="0">
              <a:spcBef>
                <a:spcPts val="0"/>
              </a:spcBef>
              <a:spcAft>
                <a:spcPts val="0"/>
              </a:spcAft>
              <a:buClr>
                <a:schemeClr val="accent4"/>
              </a:buClr>
              <a:buSzPts val="5000"/>
              <a:buNone/>
              <a:defRPr sz="5001">
                <a:solidFill>
                  <a:schemeClr val="accent4"/>
                </a:solidFill>
              </a:defRPr>
            </a:lvl5pPr>
            <a:lvl6pPr lvl="5" rtl="0">
              <a:spcBef>
                <a:spcPts val="0"/>
              </a:spcBef>
              <a:spcAft>
                <a:spcPts val="0"/>
              </a:spcAft>
              <a:buClr>
                <a:schemeClr val="accent4"/>
              </a:buClr>
              <a:buSzPts val="5000"/>
              <a:buNone/>
              <a:defRPr sz="5001">
                <a:solidFill>
                  <a:schemeClr val="accent4"/>
                </a:solidFill>
              </a:defRPr>
            </a:lvl6pPr>
            <a:lvl7pPr lvl="6" rtl="0">
              <a:spcBef>
                <a:spcPts val="0"/>
              </a:spcBef>
              <a:spcAft>
                <a:spcPts val="0"/>
              </a:spcAft>
              <a:buClr>
                <a:schemeClr val="accent4"/>
              </a:buClr>
              <a:buSzPts val="5000"/>
              <a:buNone/>
              <a:defRPr sz="5001">
                <a:solidFill>
                  <a:schemeClr val="accent4"/>
                </a:solidFill>
              </a:defRPr>
            </a:lvl7pPr>
            <a:lvl8pPr lvl="7" rtl="0">
              <a:spcBef>
                <a:spcPts val="0"/>
              </a:spcBef>
              <a:spcAft>
                <a:spcPts val="0"/>
              </a:spcAft>
              <a:buClr>
                <a:schemeClr val="accent4"/>
              </a:buClr>
              <a:buSzPts val="5000"/>
              <a:buNone/>
              <a:defRPr sz="5001">
                <a:solidFill>
                  <a:schemeClr val="accent4"/>
                </a:solidFill>
              </a:defRPr>
            </a:lvl8pPr>
            <a:lvl9pPr lvl="8" rtl="0">
              <a:spcBef>
                <a:spcPts val="0"/>
              </a:spcBef>
              <a:spcAft>
                <a:spcPts val="0"/>
              </a:spcAft>
              <a:buClr>
                <a:schemeClr val="accent4"/>
              </a:buClr>
              <a:buSzPts val="5000"/>
              <a:buNone/>
              <a:defRPr sz="5001">
                <a:solidFill>
                  <a:schemeClr val="accent4"/>
                </a:solidFill>
              </a:defRPr>
            </a:lvl9pPr>
          </a:lstStyle>
          <a:p>
            <a:r>
              <a:t>xx%</a:t>
            </a:r>
          </a:p>
        </p:txBody>
      </p:sp>
      <p:sp>
        <p:nvSpPr>
          <p:cNvPr id="449" name="Google Shape;449;p22"/>
          <p:cNvSpPr txBox="1">
            <a:spLocks noGrp="1"/>
          </p:cNvSpPr>
          <p:nvPr>
            <p:ph type="subTitle" idx="5"/>
          </p:nvPr>
        </p:nvSpPr>
        <p:spPr>
          <a:xfrm>
            <a:off x="4037658" y="2654425"/>
            <a:ext cx="4384201" cy="438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500"/>
            </a:lvl1pPr>
            <a:lvl2pPr lvl="1" algn="ctr" rtl="0">
              <a:spcBef>
                <a:spcPts val="0"/>
              </a:spcBef>
              <a:spcAft>
                <a:spcPts val="0"/>
              </a:spcAft>
              <a:buNone/>
              <a:defRPr sz="1500"/>
            </a:lvl2pPr>
            <a:lvl3pPr lvl="2" algn="ctr" rtl="0">
              <a:spcBef>
                <a:spcPts val="0"/>
              </a:spcBef>
              <a:spcAft>
                <a:spcPts val="0"/>
              </a:spcAft>
              <a:buNone/>
              <a:defRPr sz="1500"/>
            </a:lvl3pPr>
            <a:lvl4pPr lvl="3" algn="ctr" rtl="0">
              <a:spcBef>
                <a:spcPts val="0"/>
              </a:spcBef>
              <a:spcAft>
                <a:spcPts val="0"/>
              </a:spcAft>
              <a:buNone/>
              <a:defRPr sz="1500"/>
            </a:lvl4pPr>
            <a:lvl5pPr lvl="4" algn="ctr" rtl="0">
              <a:spcBef>
                <a:spcPts val="0"/>
              </a:spcBef>
              <a:spcAft>
                <a:spcPts val="0"/>
              </a:spcAft>
              <a:buNone/>
              <a:defRPr sz="1500"/>
            </a:lvl5pPr>
            <a:lvl6pPr lvl="5" algn="ctr" rtl="0">
              <a:spcBef>
                <a:spcPts val="0"/>
              </a:spcBef>
              <a:spcAft>
                <a:spcPts val="0"/>
              </a:spcAft>
              <a:buNone/>
              <a:defRPr sz="1500"/>
            </a:lvl6pPr>
            <a:lvl7pPr lvl="6" algn="ctr" rtl="0">
              <a:spcBef>
                <a:spcPts val="0"/>
              </a:spcBef>
              <a:spcAft>
                <a:spcPts val="0"/>
              </a:spcAft>
              <a:buNone/>
              <a:defRPr sz="1500"/>
            </a:lvl7pPr>
            <a:lvl8pPr lvl="7" algn="ctr" rtl="0">
              <a:spcBef>
                <a:spcPts val="0"/>
              </a:spcBef>
              <a:spcAft>
                <a:spcPts val="0"/>
              </a:spcAft>
              <a:buNone/>
              <a:defRPr sz="1500"/>
            </a:lvl8pPr>
            <a:lvl9pPr lvl="8" algn="ctr" rtl="0">
              <a:spcBef>
                <a:spcPts val="0"/>
              </a:spcBef>
              <a:spcAft>
                <a:spcPts val="0"/>
              </a:spcAft>
              <a:buNone/>
              <a:defRPr sz="15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17">
    <p:spTree>
      <p:nvGrpSpPr>
        <p:cNvPr id="1" name="Shape 513"/>
        <p:cNvGrpSpPr/>
        <p:nvPr/>
      </p:nvGrpSpPr>
      <p:grpSpPr>
        <a:xfrm>
          <a:off x="0" y="0"/>
          <a:ext cx="0" cy="0"/>
          <a:chOff x="0" y="0"/>
          <a:chExt cx="0" cy="0"/>
        </a:xfrm>
      </p:grpSpPr>
      <p:sp>
        <p:nvSpPr>
          <p:cNvPr id="514" name="Google Shape;514;p25"/>
          <p:cNvSpPr/>
          <p:nvPr/>
        </p:nvSpPr>
        <p:spPr>
          <a:xfrm>
            <a:off x="274352" y="277501"/>
            <a:ext cx="8595300" cy="4588500"/>
          </a:xfrm>
          <a:prstGeom prst="rect">
            <a:avLst/>
          </a:prstGeom>
          <a:noFill/>
          <a:ln w="9525" cap="flat" cmpd="sng">
            <a:solidFill>
              <a:schemeClr val="accent1"/>
            </a:solidFill>
            <a:prstDash val="solid"/>
            <a:round/>
            <a:headEnd type="none" w="sm" len="sm"/>
            <a:tailEnd type="none" w="sm" len="sm"/>
          </a:ln>
        </p:spPr>
        <p:txBody>
          <a:bodyPr spcFirstLastPara="1" wrap="square" lIns="91427" tIns="91427" rIns="91427" bIns="91427" anchor="ctr" anchorCtr="0">
            <a:noAutofit/>
          </a:bodyPr>
          <a:lstStyle/>
          <a:p>
            <a:pPr marL="0" lvl="0" indent="0" algn="l" rtl="0">
              <a:spcBef>
                <a:spcPts val="0"/>
              </a:spcBef>
              <a:spcAft>
                <a:spcPts val="0"/>
              </a:spcAft>
              <a:buNone/>
            </a:pPr>
            <a:endParaRPr sz="1401"/>
          </a:p>
        </p:txBody>
      </p:sp>
      <p:grpSp>
        <p:nvGrpSpPr>
          <p:cNvPr id="515" name="Google Shape;515;p25"/>
          <p:cNvGrpSpPr/>
          <p:nvPr/>
        </p:nvGrpSpPr>
        <p:grpSpPr>
          <a:xfrm>
            <a:off x="274260" y="277501"/>
            <a:ext cx="445621" cy="4588500"/>
            <a:chOff x="274257" y="277500"/>
            <a:chExt cx="445622" cy="4588500"/>
          </a:xfrm>
        </p:grpSpPr>
        <p:sp>
          <p:nvSpPr>
            <p:cNvPr id="516" name="Google Shape;516;p25"/>
            <p:cNvSpPr/>
            <p:nvPr/>
          </p:nvSpPr>
          <p:spPr>
            <a:xfrm>
              <a:off x="274257" y="277500"/>
              <a:ext cx="445500" cy="45885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nvGrpSpPr>
            <p:cNvPr id="517" name="Google Shape;517;p25"/>
            <p:cNvGrpSpPr/>
            <p:nvPr/>
          </p:nvGrpSpPr>
          <p:grpSpPr>
            <a:xfrm>
              <a:off x="274260" y="539441"/>
              <a:ext cx="445619" cy="4326559"/>
              <a:chOff x="274260" y="539441"/>
              <a:chExt cx="445619" cy="4326559"/>
            </a:xfrm>
          </p:grpSpPr>
          <p:sp>
            <p:nvSpPr>
              <p:cNvPr id="518" name="Google Shape;518;p25"/>
              <p:cNvSpPr/>
              <p:nvPr/>
            </p:nvSpPr>
            <p:spPr>
              <a:xfrm>
                <a:off x="274260" y="539441"/>
                <a:ext cx="445619" cy="236437"/>
              </a:xfrm>
              <a:custGeom>
                <a:avLst/>
                <a:gdLst/>
                <a:ahLst/>
                <a:cxnLst/>
                <a:rect l="l" t="t" r="r" b="b"/>
                <a:pathLst>
                  <a:path w="6900" h="3661" extrusionOk="0">
                    <a:moveTo>
                      <a:pt x="0" y="0"/>
                    </a:moveTo>
                    <a:lnTo>
                      <a:pt x="0" y="1223"/>
                    </a:lnTo>
                    <a:lnTo>
                      <a:pt x="17" y="1223"/>
                    </a:lnTo>
                    <a:cubicBezTo>
                      <a:pt x="471" y="1330"/>
                      <a:pt x="909" y="1487"/>
                      <a:pt x="1347" y="1636"/>
                    </a:cubicBezTo>
                    <a:cubicBezTo>
                      <a:pt x="2512" y="2024"/>
                      <a:pt x="3653" y="2471"/>
                      <a:pt x="4801" y="2908"/>
                    </a:cubicBezTo>
                    <a:cubicBezTo>
                      <a:pt x="5495" y="3173"/>
                      <a:pt x="6189" y="3446"/>
                      <a:pt x="6900" y="3660"/>
                    </a:cubicBezTo>
                    <a:lnTo>
                      <a:pt x="6900" y="1115"/>
                    </a:lnTo>
                    <a:cubicBezTo>
                      <a:pt x="6536" y="1289"/>
                      <a:pt x="6148" y="1380"/>
                      <a:pt x="5751" y="1388"/>
                    </a:cubicBezTo>
                    <a:cubicBezTo>
                      <a:pt x="5379" y="1388"/>
                      <a:pt x="4999" y="1347"/>
                      <a:pt x="4636" y="1281"/>
                    </a:cubicBezTo>
                    <a:cubicBezTo>
                      <a:pt x="3809" y="1157"/>
                      <a:pt x="3016" y="909"/>
                      <a:pt x="2223" y="653"/>
                    </a:cubicBezTo>
                    <a:cubicBezTo>
                      <a:pt x="1711" y="496"/>
                      <a:pt x="1207" y="273"/>
                      <a:pt x="678" y="132"/>
                    </a:cubicBezTo>
                    <a:cubicBezTo>
                      <a:pt x="513" y="83"/>
                      <a:pt x="347" y="41"/>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19" name="Google Shape;519;p25"/>
              <p:cNvSpPr/>
              <p:nvPr/>
            </p:nvSpPr>
            <p:spPr>
              <a:xfrm>
                <a:off x="274776" y="694698"/>
                <a:ext cx="445103" cy="297273"/>
              </a:xfrm>
              <a:custGeom>
                <a:avLst/>
                <a:gdLst/>
                <a:ahLst/>
                <a:cxnLst/>
                <a:rect l="l" t="t" r="r" b="b"/>
                <a:pathLst>
                  <a:path w="6892" h="4603" extrusionOk="0">
                    <a:moveTo>
                      <a:pt x="1" y="0"/>
                    </a:moveTo>
                    <a:lnTo>
                      <a:pt x="1" y="2157"/>
                    </a:lnTo>
                    <a:cubicBezTo>
                      <a:pt x="273" y="2198"/>
                      <a:pt x="546" y="2264"/>
                      <a:pt x="810" y="2347"/>
                    </a:cubicBezTo>
                    <a:cubicBezTo>
                      <a:pt x="1405" y="2529"/>
                      <a:pt x="2000" y="2694"/>
                      <a:pt x="2587" y="2884"/>
                    </a:cubicBezTo>
                    <a:cubicBezTo>
                      <a:pt x="3488" y="3190"/>
                      <a:pt x="4355" y="3570"/>
                      <a:pt x="5231" y="3942"/>
                    </a:cubicBezTo>
                    <a:cubicBezTo>
                      <a:pt x="5785" y="4165"/>
                      <a:pt x="6330" y="4396"/>
                      <a:pt x="6892" y="4603"/>
                    </a:cubicBezTo>
                    <a:lnTo>
                      <a:pt x="6892" y="2611"/>
                    </a:lnTo>
                    <a:cubicBezTo>
                      <a:pt x="6611" y="2496"/>
                      <a:pt x="6338" y="2380"/>
                      <a:pt x="6074" y="2256"/>
                    </a:cubicBezTo>
                    <a:cubicBezTo>
                      <a:pt x="4900" y="1744"/>
                      <a:pt x="3727" y="1223"/>
                      <a:pt x="2521" y="794"/>
                    </a:cubicBezTo>
                    <a:cubicBezTo>
                      <a:pt x="1744" y="513"/>
                      <a:pt x="943" y="265"/>
                      <a:pt x="149" y="33"/>
                    </a:cubicBezTo>
                    <a:cubicBezTo>
                      <a:pt x="100" y="25"/>
                      <a:pt x="42" y="9"/>
                      <a:pt x="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20" name="Google Shape;520;p25"/>
              <p:cNvSpPr/>
              <p:nvPr/>
            </p:nvSpPr>
            <p:spPr>
              <a:xfrm>
                <a:off x="274260" y="1268901"/>
                <a:ext cx="445619" cy="434382"/>
              </a:xfrm>
              <a:custGeom>
                <a:avLst/>
                <a:gdLst/>
                <a:ahLst/>
                <a:cxnLst/>
                <a:rect l="l" t="t" r="r" b="b"/>
                <a:pathLst>
                  <a:path w="6900" h="6726" extrusionOk="0">
                    <a:moveTo>
                      <a:pt x="0" y="0"/>
                    </a:moveTo>
                    <a:lnTo>
                      <a:pt x="0" y="744"/>
                    </a:lnTo>
                    <a:cubicBezTo>
                      <a:pt x="571" y="1025"/>
                      <a:pt x="1108" y="1355"/>
                      <a:pt x="1612" y="1735"/>
                    </a:cubicBezTo>
                    <a:cubicBezTo>
                      <a:pt x="2504" y="2396"/>
                      <a:pt x="3363" y="3099"/>
                      <a:pt x="4181" y="3859"/>
                    </a:cubicBezTo>
                    <a:cubicBezTo>
                      <a:pt x="4859" y="4478"/>
                      <a:pt x="5479" y="5139"/>
                      <a:pt x="6090" y="5825"/>
                    </a:cubicBezTo>
                    <a:cubicBezTo>
                      <a:pt x="6363" y="6123"/>
                      <a:pt x="6627" y="6428"/>
                      <a:pt x="6900" y="6726"/>
                    </a:cubicBezTo>
                    <a:lnTo>
                      <a:pt x="6900" y="5776"/>
                    </a:lnTo>
                    <a:cubicBezTo>
                      <a:pt x="6503" y="5346"/>
                      <a:pt x="6115" y="4916"/>
                      <a:pt x="5710" y="4495"/>
                    </a:cubicBezTo>
                    <a:cubicBezTo>
                      <a:pt x="4925" y="3677"/>
                      <a:pt x="4099" y="2909"/>
                      <a:pt x="3215" y="2198"/>
                    </a:cubicBezTo>
                    <a:cubicBezTo>
                      <a:pt x="2355" y="1496"/>
                      <a:pt x="1479" y="810"/>
                      <a:pt x="513" y="264"/>
                    </a:cubicBezTo>
                    <a:cubicBezTo>
                      <a:pt x="347" y="165"/>
                      <a:pt x="174" y="8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21" name="Google Shape;521;p25"/>
              <p:cNvSpPr/>
              <p:nvPr/>
            </p:nvSpPr>
            <p:spPr>
              <a:xfrm>
                <a:off x="274260" y="1546864"/>
                <a:ext cx="445619" cy="415265"/>
              </a:xfrm>
              <a:custGeom>
                <a:avLst/>
                <a:gdLst/>
                <a:ahLst/>
                <a:cxnLst/>
                <a:rect l="l" t="t" r="r" b="b"/>
                <a:pathLst>
                  <a:path w="6900" h="6430" extrusionOk="0">
                    <a:moveTo>
                      <a:pt x="50" y="0"/>
                    </a:moveTo>
                    <a:cubicBezTo>
                      <a:pt x="36" y="0"/>
                      <a:pt x="22" y="1"/>
                      <a:pt x="9" y="1"/>
                    </a:cubicBezTo>
                    <a:lnTo>
                      <a:pt x="0" y="1"/>
                    </a:lnTo>
                    <a:lnTo>
                      <a:pt x="0" y="645"/>
                    </a:lnTo>
                    <a:lnTo>
                      <a:pt x="414" y="645"/>
                    </a:lnTo>
                    <a:cubicBezTo>
                      <a:pt x="604" y="645"/>
                      <a:pt x="794" y="687"/>
                      <a:pt x="959" y="769"/>
                    </a:cubicBezTo>
                    <a:cubicBezTo>
                      <a:pt x="1901" y="1207"/>
                      <a:pt x="2727" y="1827"/>
                      <a:pt x="3479" y="2521"/>
                    </a:cubicBezTo>
                    <a:cubicBezTo>
                      <a:pt x="4099" y="3091"/>
                      <a:pt x="4677" y="3703"/>
                      <a:pt x="5214" y="4355"/>
                    </a:cubicBezTo>
                    <a:cubicBezTo>
                      <a:pt x="5619" y="4843"/>
                      <a:pt x="6049" y="5314"/>
                      <a:pt x="6437" y="5810"/>
                    </a:cubicBezTo>
                    <a:cubicBezTo>
                      <a:pt x="6594" y="6016"/>
                      <a:pt x="6751" y="6223"/>
                      <a:pt x="6900" y="6429"/>
                    </a:cubicBezTo>
                    <a:lnTo>
                      <a:pt x="6900" y="5967"/>
                    </a:lnTo>
                    <a:cubicBezTo>
                      <a:pt x="6346" y="5256"/>
                      <a:pt x="5768" y="4570"/>
                      <a:pt x="5181" y="3893"/>
                    </a:cubicBezTo>
                    <a:cubicBezTo>
                      <a:pt x="4652" y="3273"/>
                      <a:pt x="4090" y="2686"/>
                      <a:pt x="3496" y="2124"/>
                    </a:cubicBezTo>
                    <a:cubicBezTo>
                      <a:pt x="2752" y="1414"/>
                      <a:pt x="1926" y="786"/>
                      <a:pt x="1033" y="274"/>
                    </a:cubicBezTo>
                    <a:cubicBezTo>
                      <a:pt x="731" y="99"/>
                      <a:pt x="39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22" name="Google Shape;522;p25"/>
              <p:cNvSpPr/>
              <p:nvPr/>
            </p:nvSpPr>
            <p:spPr>
              <a:xfrm>
                <a:off x="274260" y="2490241"/>
                <a:ext cx="445619" cy="598744"/>
              </a:xfrm>
              <a:custGeom>
                <a:avLst/>
                <a:gdLst/>
                <a:ahLst/>
                <a:cxnLst/>
                <a:rect l="l" t="t" r="r" b="b"/>
                <a:pathLst>
                  <a:path w="6900" h="9271" extrusionOk="0">
                    <a:moveTo>
                      <a:pt x="0" y="0"/>
                    </a:moveTo>
                    <a:lnTo>
                      <a:pt x="0" y="58"/>
                    </a:lnTo>
                    <a:cubicBezTo>
                      <a:pt x="42" y="75"/>
                      <a:pt x="91" y="83"/>
                      <a:pt x="133" y="99"/>
                    </a:cubicBezTo>
                    <a:cubicBezTo>
                      <a:pt x="1157" y="504"/>
                      <a:pt x="2083" y="1140"/>
                      <a:pt x="2834" y="1958"/>
                    </a:cubicBezTo>
                    <a:cubicBezTo>
                      <a:pt x="3438" y="2636"/>
                      <a:pt x="3975" y="3371"/>
                      <a:pt x="4421" y="4156"/>
                    </a:cubicBezTo>
                    <a:cubicBezTo>
                      <a:pt x="4991" y="5131"/>
                      <a:pt x="5545" y="6115"/>
                      <a:pt x="6024" y="7139"/>
                    </a:cubicBezTo>
                    <a:cubicBezTo>
                      <a:pt x="6354" y="7833"/>
                      <a:pt x="6627" y="8552"/>
                      <a:pt x="6900" y="9271"/>
                    </a:cubicBezTo>
                    <a:lnTo>
                      <a:pt x="6900" y="8610"/>
                    </a:lnTo>
                    <a:cubicBezTo>
                      <a:pt x="6842" y="8469"/>
                      <a:pt x="6792" y="8337"/>
                      <a:pt x="6735" y="8205"/>
                    </a:cubicBezTo>
                    <a:cubicBezTo>
                      <a:pt x="6478" y="7544"/>
                      <a:pt x="6181" y="6900"/>
                      <a:pt x="5859" y="6272"/>
                    </a:cubicBezTo>
                    <a:cubicBezTo>
                      <a:pt x="5759" y="6082"/>
                      <a:pt x="5652" y="5883"/>
                      <a:pt x="5545" y="5701"/>
                    </a:cubicBezTo>
                    <a:lnTo>
                      <a:pt x="5421" y="5470"/>
                    </a:lnTo>
                    <a:lnTo>
                      <a:pt x="5313" y="5297"/>
                    </a:lnTo>
                    <a:cubicBezTo>
                      <a:pt x="5214" y="5107"/>
                      <a:pt x="5098" y="4917"/>
                      <a:pt x="4983" y="4726"/>
                    </a:cubicBezTo>
                    <a:cubicBezTo>
                      <a:pt x="4727" y="4297"/>
                      <a:pt x="4471" y="3859"/>
                      <a:pt x="4198" y="3438"/>
                    </a:cubicBezTo>
                    <a:cubicBezTo>
                      <a:pt x="4049" y="3214"/>
                      <a:pt x="3892" y="2991"/>
                      <a:pt x="3727" y="2768"/>
                    </a:cubicBezTo>
                    <a:cubicBezTo>
                      <a:pt x="3661" y="2677"/>
                      <a:pt x="3586" y="2586"/>
                      <a:pt x="3512" y="2496"/>
                    </a:cubicBezTo>
                    <a:cubicBezTo>
                      <a:pt x="3281" y="2215"/>
                      <a:pt x="3025" y="1942"/>
                      <a:pt x="2768" y="1686"/>
                    </a:cubicBezTo>
                    <a:cubicBezTo>
                      <a:pt x="2000" y="942"/>
                      <a:pt x="1066" y="331"/>
                      <a:pt x="42" y="9"/>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23" name="Google Shape;523;p25"/>
              <p:cNvSpPr/>
              <p:nvPr/>
            </p:nvSpPr>
            <p:spPr>
              <a:xfrm>
                <a:off x="274260" y="2097932"/>
                <a:ext cx="445619" cy="617473"/>
              </a:xfrm>
              <a:custGeom>
                <a:avLst/>
                <a:gdLst/>
                <a:ahLst/>
                <a:cxnLst/>
                <a:rect l="l" t="t" r="r" b="b"/>
                <a:pathLst>
                  <a:path w="6900" h="9561" extrusionOk="0">
                    <a:moveTo>
                      <a:pt x="9" y="0"/>
                    </a:moveTo>
                    <a:lnTo>
                      <a:pt x="0" y="1149"/>
                    </a:lnTo>
                    <a:lnTo>
                      <a:pt x="108" y="1182"/>
                    </a:lnTo>
                    <a:cubicBezTo>
                      <a:pt x="1165" y="1512"/>
                      <a:pt x="2116" y="2148"/>
                      <a:pt x="2892" y="2925"/>
                    </a:cubicBezTo>
                    <a:cubicBezTo>
                      <a:pt x="3281" y="3313"/>
                      <a:pt x="3636" y="3735"/>
                      <a:pt x="3958" y="4181"/>
                    </a:cubicBezTo>
                    <a:cubicBezTo>
                      <a:pt x="4198" y="4528"/>
                      <a:pt x="4421" y="4875"/>
                      <a:pt x="4628" y="5239"/>
                    </a:cubicBezTo>
                    <a:cubicBezTo>
                      <a:pt x="5123" y="6015"/>
                      <a:pt x="5586" y="6817"/>
                      <a:pt x="6024" y="7627"/>
                    </a:cubicBezTo>
                    <a:cubicBezTo>
                      <a:pt x="6346" y="8255"/>
                      <a:pt x="6644" y="8899"/>
                      <a:pt x="6900" y="9560"/>
                    </a:cubicBezTo>
                    <a:lnTo>
                      <a:pt x="6900" y="5115"/>
                    </a:lnTo>
                    <a:cubicBezTo>
                      <a:pt x="6718" y="4817"/>
                      <a:pt x="6536" y="4520"/>
                      <a:pt x="6346" y="4231"/>
                    </a:cubicBezTo>
                    <a:cubicBezTo>
                      <a:pt x="6073" y="3818"/>
                      <a:pt x="5793" y="3421"/>
                      <a:pt x="5495" y="3024"/>
                    </a:cubicBezTo>
                    <a:cubicBezTo>
                      <a:pt x="5429" y="2933"/>
                      <a:pt x="5355" y="2843"/>
                      <a:pt x="5280" y="2743"/>
                    </a:cubicBezTo>
                    <a:lnTo>
                      <a:pt x="5255" y="2710"/>
                    </a:lnTo>
                    <a:cubicBezTo>
                      <a:pt x="4983" y="2363"/>
                      <a:pt x="4677" y="2033"/>
                      <a:pt x="4355" y="1735"/>
                    </a:cubicBezTo>
                    <a:cubicBezTo>
                      <a:pt x="4090" y="1487"/>
                      <a:pt x="3793" y="1264"/>
                      <a:pt x="3487" y="1074"/>
                    </a:cubicBezTo>
                    <a:cubicBezTo>
                      <a:pt x="3405" y="1025"/>
                      <a:pt x="3314" y="975"/>
                      <a:pt x="3231" y="926"/>
                    </a:cubicBezTo>
                    <a:cubicBezTo>
                      <a:pt x="3099" y="851"/>
                      <a:pt x="2958" y="793"/>
                      <a:pt x="2818" y="736"/>
                    </a:cubicBezTo>
                    <a:cubicBezTo>
                      <a:pt x="2694" y="678"/>
                      <a:pt x="2562" y="628"/>
                      <a:pt x="2438" y="595"/>
                    </a:cubicBezTo>
                    <a:cubicBezTo>
                      <a:pt x="2289" y="545"/>
                      <a:pt x="2140" y="504"/>
                      <a:pt x="1992" y="455"/>
                    </a:cubicBezTo>
                    <a:cubicBezTo>
                      <a:pt x="1752" y="389"/>
                      <a:pt x="1512" y="322"/>
                      <a:pt x="1273" y="256"/>
                    </a:cubicBezTo>
                    <a:cubicBezTo>
                      <a:pt x="967" y="182"/>
                      <a:pt x="653" y="108"/>
                      <a:pt x="331" y="50"/>
                    </a:cubicBezTo>
                    <a:cubicBezTo>
                      <a:pt x="232" y="33"/>
                      <a:pt x="116" y="17"/>
                      <a:pt x="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24" name="Google Shape;524;p25"/>
              <p:cNvSpPr/>
              <p:nvPr/>
            </p:nvSpPr>
            <p:spPr>
              <a:xfrm>
                <a:off x="274260" y="3096440"/>
                <a:ext cx="445619" cy="1769561"/>
              </a:xfrm>
              <a:custGeom>
                <a:avLst/>
                <a:gdLst/>
                <a:ahLst/>
                <a:cxnLst/>
                <a:rect l="l" t="t" r="r" b="b"/>
                <a:pathLst>
                  <a:path w="6900" h="27400" extrusionOk="0">
                    <a:moveTo>
                      <a:pt x="0" y="1"/>
                    </a:moveTo>
                    <a:lnTo>
                      <a:pt x="0" y="2529"/>
                    </a:lnTo>
                    <a:lnTo>
                      <a:pt x="42" y="2570"/>
                    </a:lnTo>
                    <a:cubicBezTo>
                      <a:pt x="670" y="3388"/>
                      <a:pt x="1223" y="4256"/>
                      <a:pt x="1694" y="5173"/>
                    </a:cubicBezTo>
                    <a:cubicBezTo>
                      <a:pt x="2074" y="5950"/>
                      <a:pt x="2471" y="6710"/>
                      <a:pt x="2843" y="7487"/>
                    </a:cubicBezTo>
                    <a:cubicBezTo>
                      <a:pt x="3115" y="8057"/>
                      <a:pt x="3363" y="8643"/>
                      <a:pt x="3619" y="9230"/>
                    </a:cubicBezTo>
                    <a:cubicBezTo>
                      <a:pt x="4033" y="10205"/>
                      <a:pt x="4388" y="11213"/>
                      <a:pt x="4685" y="12238"/>
                    </a:cubicBezTo>
                    <a:cubicBezTo>
                      <a:pt x="4908" y="12981"/>
                      <a:pt x="5074" y="13741"/>
                      <a:pt x="5189" y="14510"/>
                    </a:cubicBezTo>
                    <a:cubicBezTo>
                      <a:pt x="5239" y="14882"/>
                      <a:pt x="5264" y="15254"/>
                      <a:pt x="5305" y="15625"/>
                    </a:cubicBezTo>
                    <a:cubicBezTo>
                      <a:pt x="5379" y="16278"/>
                      <a:pt x="5371" y="16931"/>
                      <a:pt x="5280" y="17584"/>
                    </a:cubicBezTo>
                    <a:cubicBezTo>
                      <a:pt x="5173" y="18302"/>
                      <a:pt x="4983" y="19013"/>
                      <a:pt x="4718" y="19699"/>
                    </a:cubicBezTo>
                    <a:cubicBezTo>
                      <a:pt x="4305" y="20798"/>
                      <a:pt x="3776" y="21847"/>
                      <a:pt x="3132" y="22830"/>
                    </a:cubicBezTo>
                    <a:cubicBezTo>
                      <a:pt x="2595" y="23657"/>
                      <a:pt x="1950" y="24400"/>
                      <a:pt x="1289" y="25127"/>
                    </a:cubicBezTo>
                    <a:cubicBezTo>
                      <a:pt x="851" y="25615"/>
                      <a:pt x="422" y="26102"/>
                      <a:pt x="9" y="26606"/>
                    </a:cubicBezTo>
                    <a:lnTo>
                      <a:pt x="9" y="27400"/>
                    </a:lnTo>
                    <a:lnTo>
                      <a:pt x="1256" y="27400"/>
                    </a:lnTo>
                    <a:cubicBezTo>
                      <a:pt x="1306" y="27325"/>
                      <a:pt x="1355" y="27251"/>
                      <a:pt x="1405" y="27177"/>
                    </a:cubicBezTo>
                    <a:cubicBezTo>
                      <a:pt x="1826" y="26565"/>
                      <a:pt x="2330" y="26036"/>
                      <a:pt x="2826" y="25491"/>
                    </a:cubicBezTo>
                    <a:cubicBezTo>
                      <a:pt x="3347" y="24929"/>
                      <a:pt x="3843" y="24342"/>
                      <a:pt x="4314" y="23723"/>
                    </a:cubicBezTo>
                    <a:cubicBezTo>
                      <a:pt x="5239" y="22442"/>
                      <a:pt x="6073" y="21112"/>
                      <a:pt x="6652" y="19633"/>
                    </a:cubicBezTo>
                    <a:cubicBezTo>
                      <a:pt x="6751" y="19377"/>
                      <a:pt x="6834" y="19112"/>
                      <a:pt x="6900" y="18840"/>
                    </a:cubicBezTo>
                    <a:lnTo>
                      <a:pt x="6900" y="15791"/>
                    </a:lnTo>
                    <a:cubicBezTo>
                      <a:pt x="6817" y="15278"/>
                      <a:pt x="6735" y="14758"/>
                      <a:pt x="6652" y="14237"/>
                    </a:cubicBezTo>
                    <a:cubicBezTo>
                      <a:pt x="6470" y="13122"/>
                      <a:pt x="6197" y="12023"/>
                      <a:pt x="5850" y="10957"/>
                    </a:cubicBezTo>
                    <a:cubicBezTo>
                      <a:pt x="5305" y="9271"/>
                      <a:pt x="4586" y="7660"/>
                      <a:pt x="3809" y="6074"/>
                    </a:cubicBezTo>
                    <a:cubicBezTo>
                      <a:pt x="3033" y="4487"/>
                      <a:pt x="2223" y="2901"/>
                      <a:pt x="1182" y="1455"/>
                    </a:cubicBezTo>
                    <a:cubicBezTo>
                      <a:pt x="818" y="943"/>
                      <a:pt x="422" y="455"/>
                      <a:pt x="0"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25" name="Google Shape;525;p25"/>
              <p:cNvSpPr/>
              <p:nvPr/>
            </p:nvSpPr>
            <p:spPr>
              <a:xfrm>
                <a:off x="274260" y="3794147"/>
                <a:ext cx="199108" cy="691679"/>
              </a:xfrm>
              <a:custGeom>
                <a:avLst/>
                <a:gdLst/>
                <a:ahLst/>
                <a:cxnLst/>
                <a:rect l="l" t="t" r="r" b="b"/>
                <a:pathLst>
                  <a:path w="3083" h="10710" extrusionOk="0">
                    <a:moveTo>
                      <a:pt x="2058" y="0"/>
                    </a:moveTo>
                    <a:cubicBezTo>
                      <a:pt x="1975" y="0"/>
                      <a:pt x="1894" y="41"/>
                      <a:pt x="1810" y="125"/>
                    </a:cubicBezTo>
                    <a:cubicBezTo>
                      <a:pt x="1669" y="274"/>
                      <a:pt x="1554" y="439"/>
                      <a:pt x="1455" y="621"/>
                    </a:cubicBezTo>
                    <a:cubicBezTo>
                      <a:pt x="1000" y="1513"/>
                      <a:pt x="604" y="2439"/>
                      <a:pt x="116" y="3314"/>
                    </a:cubicBezTo>
                    <a:cubicBezTo>
                      <a:pt x="75" y="3381"/>
                      <a:pt x="33" y="3447"/>
                      <a:pt x="0" y="3521"/>
                    </a:cubicBezTo>
                    <a:lnTo>
                      <a:pt x="0" y="10710"/>
                    </a:lnTo>
                    <a:lnTo>
                      <a:pt x="422" y="10172"/>
                    </a:lnTo>
                    <a:cubicBezTo>
                      <a:pt x="1157" y="9231"/>
                      <a:pt x="1826" y="8256"/>
                      <a:pt x="2306" y="7148"/>
                    </a:cubicBezTo>
                    <a:cubicBezTo>
                      <a:pt x="2785" y="6041"/>
                      <a:pt x="3049" y="4851"/>
                      <a:pt x="3074" y="3637"/>
                    </a:cubicBezTo>
                    <a:cubicBezTo>
                      <a:pt x="3082" y="3306"/>
                      <a:pt x="3066" y="2976"/>
                      <a:pt x="3033" y="2645"/>
                    </a:cubicBezTo>
                    <a:cubicBezTo>
                      <a:pt x="3000" y="2075"/>
                      <a:pt x="2901" y="1513"/>
                      <a:pt x="2744" y="960"/>
                    </a:cubicBezTo>
                    <a:cubicBezTo>
                      <a:pt x="2653" y="654"/>
                      <a:pt x="2562" y="340"/>
                      <a:pt x="2306" y="117"/>
                    </a:cubicBezTo>
                    <a:cubicBezTo>
                      <a:pt x="2220" y="39"/>
                      <a:pt x="2138" y="0"/>
                      <a:pt x="2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grpSp>
        <p:nvGrpSpPr>
          <p:cNvPr id="526" name="Google Shape;526;p25"/>
          <p:cNvGrpSpPr/>
          <p:nvPr/>
        </p:nvGrpSpPr>
        <p:grpSpPr>
          <a:xfrm>
            <a:off x="170852" y="174001"/>
            <a:ext cx="8802300" cy="4795500"/>
            <a:chOff x="170850" y="174000"/>
            <a:chExt cx="8802300" cy="4795500"/>
          </a:xfrm>
        </p:grpSpPr>
        <p:grpSp>
          <p:nvGrpSpPr>
            <p:cNvPr id="527" name="Google Shape;527;p25"/>
            <p:cNvGrpSpPr/>
            <p:nvPr/>
          </p:nvGrpSpPr>
          <p:grpSpPr>
            <a:xfrm>
              <a:off x="8766150" y="174000"/>
              <a:ext cx="207000" cy="4795500"/>
              <a:chOff x="8766150" y="174000"/>
              <a:chExt cx="207000" cy="4795500"/>
            </a:xfrm>
          </p:grpSpPr>
          <p:sp>
            <p:nvSpPr>
              <p:cNvPr id="528" name="Google Shape;528;p25"/>
              <p:cNvSpPr/>
              <p:nvPr/>
            </p:nvSpPr>
            <p:spPr>
              <a:xfrm>
                <a:off x="8766150" y="1740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29" name="Google Shape;529;p25"/>
              <p:cNvSpPr/>
              <p:nvPr/>
            </p:nvSpPr>
            <p:spPr>
              <a:xfrm>
                <a:off x="8766150" y="47625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nvGrpSpPr>
            <p:cNvPr id="530" name="Google Shape;530;p25"/>
            <p:cNvGrpSpPr/>
            <p:nvPr/>
          </p:nvGrpSpPr>
          <p:grpSpPr>
            <a:xfrm>
              <a:off x="170850" y="174000"/>
              <a:ext cx="207000" cy="4795500"/>
              <a:chOff x="8766150" y="174000"/>
              <a:chExt cx="207000" cy="4795500"/>
            </a:xfrm>
          </p:grpSpPr>
          <p:sp>
            <p:nvSpPr>
              <p:cNvPr id="531" name="Google Shape;531;p25"/>
              <p:cNvSpPr/>
              <p:nvPr/>
            </p:nvSpPr>
            <p:spPr>
              <a:xfrm>
                <a:off x="8766150" y="1740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32" name="Google Shape;532;p25"/>
              <p:cNvSpPr/>
              <p:nvPr/>
            </p:nvSpPr>
            <p:spPr>
              <a:xfrm>
                <a:off x="8766150" y="47625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sp>
        <p:nvSpPr>
          <p:cNvPr id="533" name="Google Shape;533;p25"/>
          <p:cNvSpPr txBox="1">
            <a:spLocks noGrp="1"/>
          </p:cNvSpPr>
          <p:nvPr>
            <p:ph type="body" idx="1"/>
          </p:nvPr>
        </p:nvSpPr>
        <p:spPr>
          <a:xfrm>
            <a:off x="958502" y="1065275"/>
            <a:ext cx="7465500" cy="3390900"/>
          </a:xfrm>
          <a:prstGeom prst="rect">
            <a:avLst/>
          </a:prstGeom>
        </p:spPr>
        <p:txBody>
          <a:bodyPr spcFirstLastPara="1" wrap="square" lIns="91425" tIns="91425" rIns="91425" bIns="91425" anchor="t" anchorCtr="0">
            <a:noAutofit/>
          </a:bodyPr>
          <a:lstStyle>
            <a:lvl1pPr marL="457195" lvl="0" indent="-330197" rtl="0">
              <a:lnSpc>
                <a:spcPct val="100000"/>
              </a:lnSpc>
              <a:spcBef>
                <a:spcPts val="0"/>
              </a:spcBef>
              <a:spcAft>
                <a:spcPts val="0"/>
              </a:spcAft>
              <a:buSzPts val="1600"/>
              <a:buChar char="●"/>
              <a:defRPr sz="1500"/>
            </a:lvl1pPr>
            <a:lvl2pPr marL="914388" lvl="1" indent="-330197" rtl="0">
              <a:lnSpc>
                <a:spcPct val="100000"/>
              </a:lnSpc>
              <a:spcBef>
                <a:spcPts val="1001"/>
              </a:spcBef>
              <a:spcAft>
                <a:spcPts val="0"/>
              </a:spcAft>
              <a:buSzPts val="1600"/>
              <a:buChar char="○"/>
              <a:defRPr sz="1600"/>
            </a:lvl2pPr>
            <a:lvl3pPr marL="1371583" lvl="2" indent="-330197" rtl="0">
              <a:lnSpc>
                <a:spcPct val="100000"/>
              </a:lnSpc>
              <a:spcBef>
                <a:spcPts val="0"/>
              </a:spcBef>
              <a:spcAft>
                <a:spcPts val="0"/>
              </a:spcAft>
              <a:buSzPts val="1600"/>
              <a:buChar char="■"/>
              <a:defRPr sz="1600"/>
            </a:lvl3pPr>
            <a:lvl4pPr marL="1828777" lvl="3" indent="-330197" rtl="0">
              <a:lnSpc>
                <a:spcPct val="100000"/>
              </a:lnSpc>
              <a:spcBef>
                <a:spcPts val="0"/>
              </a:spcBef>
              <a:spcAft>
                <a:spcPts val="0"/>
              </a:spcAft>
              <a:buSzPts val="1600"/>
              <a:buChar char="●"/>
              <a:defRPr sz="1600"/>
            </a:lvl4pPr>
            <a:lvl5pPr marL="2285972" lvl="4" indent="-330197" rtl="0">
              <a:lnSpc>
                <a:spcPct val="100000"/>
              </a:lnSpc>
              <a:spcBef>
                <a:spcPts val="0"/>
              </a:spcBef>
              <a:spcAft>
                <a:spcPts val="0"/>
              </a:spcAft>
              <a:buSzPts val="1600"/>
              <a:buChar char="○"/>
              <a:defRPr sz="1600"/>
            </a:lvl5pPr>
            <a:lvl6pPr marL="2743166" lvl="5" indent="-330197" rtl="0">
              <a:lnSpc>
                <a:spcPct val="100000"/>
              </a:lnSpc>
              <a:spcBef>
                <a:spcPts val="0"/>
              </a:spcBef>
              <a:spcAft>
                <a:spcPts val="0"/>
              </a:spcAft>
              <a:buSzPts val="1600"/>
              <a:buChar char="■"/>
              <a:defRPr sz="1600"/>
            </a:lvl6pPr>
            <a:lvl7pPr marL="3200360" lvl="6" indent="-330197" rtl="0">
              <a:lnSpc>
                <a:spcPct val="100000"/>
              </a:lnSpc>
              <a:spcBef>
                <a:spcPts val="0"/>
              </a:spcBef>
              <a:spcAft>
                <a:spcPts val="0"/>
              </a:spcAft>
              <a:buSzPts val="1600"/>
              <a:buChar char="●"/>
              <a:defRPr sz="1600"/>
            </a:lvl7pPr>
            <a:lvl8pPr marL="3657555" lvl="7" indent="-330197" rtl="0">
              <a:lnSpc>
                <a:spcPct val="100000"/>
              </a:lnSpc>
              <a:spcBef>
                <a:spcPts val="0"/>
              </a:spcBef>
              <a:spcAft>
                <a:spcPts val="0"/>
              </a:spcAft>
              <a:buSzPts val="1600"/>
              <a:buChar char="○"/>
              <a:defRPr sz="1600"/>
            </a:lvl8pPr>
            <a:lvl9pPr marL="4114748" lvl="8" indent="-330197" rtl="0">
              <a:lnSpc>
                <a:spcPct val="100000"/>
              </a:lnSpc>
              <a:spcBef>
                <a:spcPts val="0"/>
              </a:spcBef>
              <a:spcAft>
                <a:spcPts val="0"/>
              </a:spcAft>
              <a:buSzPts val="1600"/>
              <a:buChar char="■"/>
              <a:defRPr sz="1600"/>
            </a:lvl9pPr>
          </a:lstStyle>
          <a:p>
            <a:endParaRPr/>
          </a:p>
        </p:txBody>
      </p:sp>
      <p:sp>
        <p:nvSpPr>
          <p:cNvPr id="534" name="Google Shape;534;p25"/>
          <p:cNvSpPr txBox="1">
            <a:spLocks noGrp="1"/>
          </p:cNvSpPr>
          <p:nvPr>
            <p:ph type="title"/>
          </p:nvPr>
        </p:nvSpPr>
        <p:spPr>
          <a:xfrm>
            <a:off x="958502" y="387600"/>
            <a:ext cx="74655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Font typeface="Fredoka One"/>
              <a:buNone/>
              <a:defRPr/>
            </a:lvl1pPr>
            <a:lvl2pPr lvl="1" algn="ctr" rtl="0">
              <a:spcBef>
                <a:spcPts val="0"/>
              </a:spcBef>
              <a:spcAft>
                <a:spcPts val="0"/>
              </a:spcAft>
              <a:buSzPts val="3600"/>
              <a:buFont typeface="Fredoka One"/>
              <a:buNone/>
              <a:defRPr sz="3600">
                <a:latin typeface="Fredoka One"/>
                <a:ea typeface="Fredoka One"/>
                <a:cs typeface="Fredoka One"/>
                <a:sym typeface="Fredoka One"/>
              </a:defRPr>
            </a:lvl2pPr>
            <a:lvl3pPr lvl="2" algn="ctr" rtl="0">
              <a:spcBef>
                <a:spcPts val="0"/>
              </a:spcBef>
              <a:spcAft>
                <a:spcPts val="0"/>
              </a:spcAft>
              <a:buSzPts val="3600"/>
              <a:buFont typeface="Fredoka One"/>
              <a:buNone/>
              <a:defRPr sz="3600">
                <a:latin typeface="Fredoka One"/>
                <a:ea typeface="Fredoka One"/>
                <a:cs typeface="Fredoka One"/>
                <a:sym typeface="Fredoka One"/>
              </a:defRPr>
            </a:lvl3pPr>
            <a:lvl4pPr lvl="3" algn="ctr" rtl="0">
              <a:spcBef>
                <a:spcPts val="0"/>
              </a:spcBef>
              <a:spcAft>
                <a:spcPts val="0"/>
              </a:spcAft>
              <a:buSzPts val="3600"/>
              <a:buFont typeface="Fredoka One"/>
              <a:buNone/>
              <a:defRPr sz="3600">
                <a:latin typeface="Fredoka One"/>
                <a:ea typeface="Fredoka One"/>
                <a:cs typeface="Fredoka One"/>
                <a:sym typeface="Fredoka One"/>
              </a:defRPr>
            </a:lvl4pPr>
            <a:lvl5pPr lvl="4" algn="ctr" rtl="0">
              <a:spcBef>
                <a:spcPts val="0"/>
              </a:spcBef>
              <a:spcAft>
                <a:spcPts val="0"/>
              </a:spcAft>
              <a:buSzPts val="3600"/>
              <a:buFont typeface="Fredoka One"/>
              <a:buNone/>
              <a:defRPr sz="3600">
                <a:latin typeface="Fredoka One"/>
                <a:ea typeface="Fredoka One"/>
                <a:cs typeface="Fredoka One"/>
                <a:sym typeface="Fredoka One"/>
              </a:defRPr>
            </a:lvl5pPr>
            <a:lvl6pPr lvl="5" algn="ctr" rtl="0">
              <a:spcBef>
                <a:spcPts val="0"/>
              </a:spcBef>
              <a:spcAft>
                <a:spcPts val="0"/>
              </a:spcAft>
              <a:buSzPts val="3600"/>
              <a:buFont typeface="Fredoka One"/>
              <a:buNone/>
              <a:defRPr sz="3600">
                <a:latin typeface="Fredoka One"/>
                <a:ea typeface="Fredoka One"/>
                <a:cs typeface="Fredoka One"/>
                <a:sym typeface="Fredoka One"/>
              </a:defRPr>
            </a:lvl6pPr>
            <a:lvl7pPr lvl="6" algn="ctr" rtl="0">
              <a:spcBef>
                <a:spcPts val="0"/>
              </a:spcBef>
              <a:spcAft>
                <a:spcPts val="0"/>
              </a:spcAft>
              <a:buSzPts val="3600"/>
              <a:buFont typeface="Fredoka One"/>
              <a:buNone/>
              <a:defRPr sz="3600">
                <a:latin typeface="Fredoka One"/>
                <a:ea typeface="Fredoka One"/>
                <a:cs typeface="Fredoka One"/>
                <a:sym typeface="Fredoka One"/>
              </a:defRPr>
            </a:lvl7pPr>
            <a:lvl8pPr lvl="7" algn="ctr" rtl="0">
              <a:spcBef>
                <a:spcPts val="0"/>
              </a:spcBef>
              <a:spcAft>
                <a:spcPts val="0"/>
              </a:spcAft>
              <a:buSzPts val="3600"/>
              <a:buFont typeface="Fredoka One"/>
              <a:buNone/>
              <a:defRPr sz="3600">
                <a:latin typeface="Fredoka One"/>
                <a:ea typeface="Fredoka One"/>
                <a:cs typeface="Fredoka One"/>
                <a:sym typeface="Fredoka One"/>
              </a:defRPr>
            </a:lvl8pPr>
            <a:lvl9pPr lvl="8" algn="ctr" rtl="0">
              <a:spcBef>
                <a:spcPts val="0"/>
              </a:spcBef>
              <a:spcAft>
                <a:spcPts val="0"/>
              </a:spcAft>
              <a:buSzPts val="3600"/>
              <a:buFont typeface="Fredoka One"/>
              <a:buNone/>
              <a:defRPr sz="3600">
                <a:latin typeface="Fredoka One"/>
                <a:ea typeface="Fredoka One"/>
                <a:cs typeface="Fredoka One"/>
                <a:sym typeface="Fredoka 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17_1_1">
    <p:spTree>
      <p:nvGrpSpPr>
        <p:cNvPr id="1" name="Shape 535"/>
        <p:cNvGrpSpPr/>
        <p:nvPr/>
      </p:nvGrpSpPr>
      <p:grpSpPr>
        <a:xfrm>
          <a:off x="0" y="0"/>
          <a:ext cx="0" cy="0"/>
          <a:chOff x="0" y="0"/>
          <a:chExt cx="0" cy="0"/>
        </a:xfrm>
      </p:grpSpPr>
      <p:sp>
        <p:nvSpPr>
          <p:cNvPr id="536" name="Google Shape;536;p26"/>
          <p:cNvSpPr/>
          <p:nvPr/>
        </p:nvSpPr>
        <p:spPr>
          <a:xfrm>
            <a:off x="274352" y="277501"/>
            <a:ext cx="8595300" cy="4588500"/>
          </a:xfrm>
          <a:prstGeom prst="rect">
            <a:avLst/>
          </a:prstGeom>
          <a:noFill/>
          <a:ln w="9525" cap="flat" cmpd="sng">
            <a:solidFill>
              <a:schemeClr val="accent1"/>
            </a:solidFill>
            <a:prstDash val="solid"/>
            <a:round/>
            <a:headEnd type="none" w="sm" len="sm"/>
            <a:tailEnd type="none" w="sm" len="sm"/>
          </a:ln>
        </p:spPr>
        <p:txBody>
          <a:bodyPr spcFirstLastPara="1" wrap="square" lIns="91427" tIns="91427" rIns="91427" bIns="91427" anchor="ctr" anchorCtr="0">
            <a:noAutofit/>
          </a:bodyPr>
          <a:lstStyle/>
          <a:p>
            <a:pPr marL="0" lvl="0" indent="0" algn="l" rtl="0">
              <a:spcBef>
                <a:spcPts val="0"/>
              </a:spcBef>
              <a:spcAft>
                <a:spcPts val="0"/>
              </a:spcAft>
              <a:buNone/>
            </a:pPr>
            <a:endParaRPr sz="1401"/>
          </a:p>
        </p:txBody>
      </p:sp>
      <p:grpSp>
        <p:nvGrpSpPr>
          <p:cNvPr id="537" name="Google Shape;537;p26"/>
          <p:cNvGrpSpPr/>
          <p:nvPr/>
        </p:nvGrpSpPr>
        <p:grpSpPr>
          <a:xfrm>
            <a:off x="170852" y="174001"/>
            <a:ext cx="8802300" cy="4795500"/>
            <a:chOff x="170850" y="174000"/>
            <a:chExt cx="8802300" cy="4795500"/>
          </a:xfrm>
        </p:grpSpPr>
        <p:grpSp>
          <p:nvGrpSpPr>
            <p:cNvPr id="538" name="Google Shape;538;p26"/>
            <p:cNvGrpSpPr/>
            <p:nvPr/>
          </p:nvGrpSpPr>
          <p:grpSpPr>
            <a:xfrm>
              <a:off x="8766150" y="174000"/>
              <a:ext cx="207000" cy="4795500"/>
              <a:chOff x="8766150" y="174000"/>
              <a:chExt cx="207000" cy="4795500"/>
            </a:xfrm>
          </p:grpSpPr>
          <p:sp>
            <p:nvSpPr>
              <p:cNvPr id="539" name="Google Shape;539;p26"/>
              <p:cNvSpPr/>
              <p:nvPr/>
            </p:nvSpPr>
            <p:spPr>
              <a:xfrm>
                <a:off x="8766150" y="1740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40" name="Google Shape;540;p26"/>
              <p:cNvSpPr/>
              <p:nvPr/>
            </p:nvSpPr>
            <p:spPr>
              <a:xfrm>
                <a:off x="8766150" y="47625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nvGrpSpPr>
            <p:cNvPr id="541" name="Google Shape;541;p26"/>
            <p:cNvGrpSpPr/>
            <p:nvPr/>
          </p:nvGrpSpPr>
          <p:grpSpPr>
            <a:xfrm>
              <a:off x="170850" y="174000"/>
              <a:ext cx="207000" cy="4795500"/>
              <a:chOff x="8766150" y="174000"/>
              <a:chExt cx="207000" cy="4795500"/>
            </a:xfrm>
          </p:grpSpPr>
          <p:sp>
            <p:nvSpPr>
              <p:cNvPr id="542" name="Google Shape;542;p26"/>
              <p:cNvSpPr/>
              <p:nvPr/>
            </p:nvSpPr>
            <p:spPr>
              <a:xfrm>
                <a:off x="8766150" y="1740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43" name="Google Shape;543;p26"/>
              <p:cNvSpPr/>
              <p:nvPr/>
            </p:nvSpPr>
            <p:spPr>
              <a:xfrm>
                <a:off x="8766150" y="47625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grpSp>
        <p:nvGrpSpPr>
          <p:cNvPr id="544" name="Google Shape;544;p26"/>
          <p:cNvGrpSpPr/>
          <p:nvPr/>
        </p:nvGrpSpPr>
        <p:grpSpPr>
          <a:xfrm>
            <a:off x="8424062" y="277501"/>
            <a:ext cx="445678" cy="4588500"/>
            <a:chOff x="8424062" y="277500"/>
            <a:chExt cx="445678" cy="4588500"/>
          </a:xfrm>
        </p:grpSpPr>
        <p:sp>
          <p:nvSpPr>
            <p:cNvPr id="545" name="Google Shape;545;p26"/>
            <p:cNvSpPr/>
            <p:nvPr/>
          </p:nvSpPr>
          <p:spPr>
            <a:xfrm>
              <a:off x="8424062" y="277500"/>
              <a:ext cx="445500" cy="45885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nvGrpSpPr>
            <p:cNvPr id="546" name="Google Shape;546;p26"/>
            <p:cNvGrpSpPr/>
            <p:nvPr/>
          </p:nvGrpSpPr>
          <p:grpSpPr>
            <a:xfrm>
              <a:off x="8424092" y="506100"/>
              <a:ext cx="445648" cy="3961734"/>
              <a:chOff x="8424092" y="506100"/>
              <a:chExt cx="445648" cy="3961734"/>
            </a:xfrm>
          </p:grpSpPr>
          <p:sp>
            <p:nvSpPr>
              <p:cNvPr id="547" name="Google Shape;547;p26"/>
              <p:cNvSpPr/>
              <p:nvPr/>
            </p:nvSpPr>
            <p:spPr>
              <a:xfrm>
                <a:off x="8424092" y="1050168"/>
                <a:ext cx="445067" cy="283424"/>
              </a:xfrm>
              <a:custGeom>
                <a:avLst/>
                <a:gdLst/>
                <a:ahLst/>
                <a:cxnLst/>
                <a:rect l="l" t="t" r="r" b="b"/>
                <a:pathLst>
                  <a:path w="6900" h="4394" extrusionOk="0">
                    <a:moveTo>
                      <a:pt x="1" y="1"/>
                    </a:moveTo>
                    <a:lnTo>
                      <a:pt x="1" y="4149"/>
                    </a:lnTo>
                    <a:cubicBezTo>
                      <a:pt x="25" y="4149"/>
                      <a:pt x="42" y="4165"/>
                      <a:pt x="67" y="4165"/>
                    </a:cubicBezTo>
                    <a:cubicBezTo>
                      <a:pt x="340" y="4197"/>
                      <a:pt x="615" y="4211"/>
                      <a:pt x="892" y="4211"/>
                    </a:cubicBezTo>
                    <a:cubicBezTo>
                      <a:pt x="1126" y="4211"/>
                      <a:pt x="1361" y="4201"/>
                      <a:pt x="1595" y="4182"/>
                    </a:cubicBezTo>
                    <a:cubicBezTo>
                      <a:pt x="1836" y="4165"/>
                      <a:pt x="2079" y="4156"/>
                      <a:pt x="2321" y="4156"/>
                    </a:cubicBezTo>
                    <a:cubicBezTo>
                      <a:pt x="2661" y="4156"/>
                      <a:pt x="3001" y="4173"/>
                      <a:pt x="3339" y="4207"/>
                    </a:cubicBezTo>
                    <a:cubicBezTo>
                      <a:pt x="3430" y="4215"/>
                      <a:pt x="3521" y="4215"/>
                      <a:pt x="3611" y="4215"/>
                    </a:cubicBezTo>
                    <a:cubicBezTo>
                      <a:pt x="4140" y="4215"/>
                      <a:pt x="4661" y="4273"/>
                      <a:pt x="5190" y="4314"/>
                    </a:cubicBezTo>
                    <a:cubicBezTo>
                      <a:pt x="5581" y="4346"/>
                      <a:pt x="5978" y="4393"/>
                      <a:pt x="6376" y="4393"/>
                    </a:cubicBezTo>
                    <a:cubicBezTo>
                      <a:pt x="6490" y="4393"/>
                      <a:pt x="6604" y="4389"/>
                      <a:pt x="6718" y="4380"/>
                    </a:cubicBezTo>
                    <a:lnTo>
                      <a:pt x="6900" y="4355"/>
                    </a:lnTo>
                    <a:lnTo>
                      <a:pt x="6900" y="3719"/>
                    </a:lnTo>
                    <a:cubicBezTo>
                      <a:pt x="6850" y="3719"/>
                      <a:pt x="6809" y="3727"/>
                      <a:pt x="6760" y="3727"/>
                    </a:cubicBezTo>
                    <a:cubicBezTo>
                      <a:pt x="6742" y="3728"/>
                      <a:pt x="6725" y="3728"/>
                      <a:pt x="6708" y="3728"/>
                    </a:cubicBezTo>
                    <a:cubicBezTo>
                      <a:pt x="6007" y="3728"/>
                      <a:pt x="5330" y="3566"/>
                      <a:pt x="4653" y="3372"/>
                    </a:cubicBezTo>
                    <a:cubicBezTo>
                      <a:pt x="4058" y="3223"/>
                      <a:pt x="3487" y="2967"/>
                      <a:pt x="2975" y="2620"/>
                    </a:cubicBezTo>
                    <a:cubicBezTo>
                      <a:pt x="2240" y="2091"/>
                      <a:pt x="1513" y="1554"/>
                      <a:pt x="819" y="976"/>
                    </a:cubicBezTo>
                    <a:cubicBezTo>
                      <a:pt x="521" y="736"/>
                      <a:pt x="265" y="439"/>
                      <a:pt x="67" y="108"/>
                    </a:cubicBezTo>
                    <a:lnTo>
                      <a:pt x="1"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48" name="Google Shape;548;p26"/>
              <p:cNvSpPr/>
              <p:nvPr/>
            </p:nvSpPr>
            <p:spPr>
              <a:xfrm>
                <a:off x="8424092" y="1632228"/>
                <a:ext cx="445067" cy="208537"/>
              </a:xfrm>
              <a:custGeom>
                <a:avLst/>
                <a:gdLst/>
                <a:ahLst/>
                <a:cxnLst/>
                <a:rect l="l" t="t" r="r" b="b"/>
                <a:pathLst>
                  <a:path w="6900" h="3233" extrusionOk="0">
                    <a:moveTo>
                      <a:pt x="3873" y="0"/>
                    </a:moveTo>
                    <a:cubicBezTo>
                      <a:pt x="3673" y="0"/>
                      <a:pt x="3473" y="3"/>
                      <a:pt x="3273" y="10"/>
                    </a:cubicBezTo>
                    <a:cubicBezTo>
                      <a:pt x="2215" y="43"/>
                      <a:pt x="1215" y="275"/>
                      <a:pt x="298" y="828"/>
                    </a:cubicBezTo>
                    <a:cubicBezTo>
                      <a:pt x="199" y="886"/>
                      <a:pt x="100" y="944"/>
                      <a:pt x="1" y="994"/>
                    </a:cubicBezTo>
                    <a:lnTo>
                      <a:pt x="1" y="3233"/>
                    </a:lnTo>
                    <a:lnTo>
                      <a:pt x="191" y="3068"/>
                    </a:lnTo>
                    <a:cubicBezTo>
                      <a:pt x="538" y="2770"/>
                      <a:pt x="885" y="2481"/>
                      <a:pt x="1240" y="2192"/>
                    </a:cubicBezTo>
                    <a:cubicBezTo>
                      <a:pt x="1686" y="1812"/>
                      <a:pt x="2223" y="1688"/>
                      <a:pt x="2777" y="1622"/>
                    </a:cubicBezTo>
                    <a:cubicBezTo>
                      <a:pt x="3066" y="1587"/>
                      <a:pt x="3355" y="1572"/>
                      <a:pt x="3644" y="1572"/>
                    </a:cubicBezTo>
                    <a:cubicBezTo>
                      <a:pt x="4107" y="1572"/>
                      <a:pt x="4570" y="1609"/>
                      <a:pt x="5033" y="1655"/>
                    </a:cubicBezTo>
                    <a:cubicBezTo>
                      <a:pt x="5399" y="1696"/>
                      <a:pt x="5766" y="1714"/>
                      <a:pt x="6133" y="1714"/>
                    </a:cubicBezTo>
                    <a:cubicBezTo>
                      <a:pt x="6204" y="1714"/>
                      <a:pt x="6275" y="1714"/>
                      <a:pt x="6346" y="1712"/>
                    </a:cubicBezTo>
                    <a:cubicBezTo>
                      <a:pt x="6536" y="1712"/>
                      <a:pt x="6718" y="1745"/>
                      <a:pt x="6900" y="1812"/>
                    </a:cubicBezTo>
                    <a:lnTo>
                      <a:pt x="6900" y="52"/>
                    </a:lnTo>
                    <a:cubicBezTo>
                      <a:pt x="6809" y="60"/>
                      <a:pt x="6718" y="68"/>
                      <a:pt x="6627" y="68"/>
                    </a:cubicBezTo>
                    <a:cubicBezTo>
                      <a:pt x="6471" y="78"/>
                      <a:pt x="6316" y="83"/>
                      <a:pt x="6161" y="83"/>
                    </a:cubicBezTo>
                    <a:cubicBezTo>
                      <a:pt x="5923" y="83"/>
                      <a:pt x="5686" y="72"/>
                      <a:pt x="5446" y="52"/>
                    </a:cubicBezTo>
                    <a:cubicBezTo>
                      <a:pt x="4925" y="22"/>
                      <a:pt x="4399" y="0"/>
                      <a:pt x="3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49" name="Google Shape;549;p26"/>
              <p:cNvSpPr/>
              <p:nvPr/>
            </p:nvSpPr>
            <p:spPr>
              <a:xfrm>
                <a:off x="8424092" y="4356889"/>
                <a:ext cx="445067" cy="110944"/>
              </a:xfrm>
              <a:custGeom>
                <a:avLst/>
                <a:gdLst/>
                <a:ahLst/>
                <a:cxnLst/>
                <a:rect l="l" t="t" r="r" b="b"/>
                <a:pathLst>
                  <a:path w="6900" h="1720" extrusionOk="0">
                    <a:moveTo>
                      <a:pt x="6900" y="1"/>
                    </a:moveTo>
                    <a:lnTo>
                      <a:pt x="6751" y="26"/>
                    </a:lnTo>
                    <a:lnTo>
                      <a:pt x="4876" y="331"/>
                    </a:lnTo>
                    <a:cubicBezTo>
                      <a:pt x="4281" y="431"/>
                      <a:pt x="3678" y="530"/>
                      <a:pt x="3074" y="629"/>
                    </a:cubicBezTo>
                    <a:cubicBezTo>
                      <a:pt x="2620" y="695"/>
                      <a:pt x="2157" y="761"/>
                      <a:pt x="1694" y="819"/>
                    </a:cubicBezTo>
                    <a:cubicBezTo>
                      <a:pt x="1166" y="885"/>
                      <a:pt x="629" y="959"/>
                      <a:pt x="100" y="1026"/>
                    </a:cubicBezTo>
                    <a:lnTo>
                      <a:pt x="1" y="1034"/>
                    </a:lnTo>
                    <a:lnTo>
                      <a:pt x="1" y="1720"/>
                    </a:lnTo>
                    <a:lnTo>
                      <a:pt x="215" y="1695"/>
                    </a:lnTo>
                    <a:cubicBezTo>
                      <a:pt x="1232" y="1596"/>
                      <a:pt x="2248" y="1488"/>
                      <a:pt x="3256" y="1340"/>
                    </a:cubicBezTo>
                    <a:cubicBezTo>
                      <a:pt x="4471" y="1166"/>
                      <a:pt x="5685" y="984"/>
                      <a:pt x="6892" y="794"/>
                    </a:cubicBezTo>
                    <a:lnTo>
                      <a:pt x="6900"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50" name="Google Shape;550;p26"/>
              <p:cNvSpPr/>
              <p:nvPr/>
            </p:nvSpPr>
            <p:spPr>
              <a:xfrm>
                <a:off x="8424092" y="3196059"/>
                <a:ext cx="445067" cy="287423"/>
              </a:xfrm>
              <a:custGeom>
                <a:avLst/>
                <a:gdLst/>
                <a:ahLst/>
                <a:cxnLst/>
                <a:rect l="l" t="t" r="r" b="b"/>
                <a:pathLst>
                  <a:path w="6900" h="4456" extrusionOk="0">
                    <a:moveTo>
                      <a:pt x="1240" y="1"/>
                    </a:moveTo>
                    <a:cubicBezTo>
                      <a:pt x="1215" y="1"/>
                      <a:pt x="1190" y="1"/>
                      <a:pt x="1166" y="2"/>
                    </a:cubicBezTo>
                    <a:cubicBezTo>
                      <a:pt x="777" y="18"/>
                      <a:pt x="389" y="51"/>
                      <a:pt x="1" y="93"/>
                    </a:cubicBezTo>
                    <a:lnTo>
                      <a:pt x="1" y="985"/>
                    </a:lnTo>
                    <a:lnTo>
                      <a:pt x="42" y="977"/>
                    </a:lnTo>
                    <a:cubicBezTo>
                      <a:pt x="560" y="878"/>
                      <a:pt x="1086" y="830"/>
                      <a:pt x="1612" y="830"/>
                    </a:cubicBezTo>
                    <a:cubicBezTo>
                      <a:pt x="2009" y="830"/>
                      <a:pt x="2407" y="857"/>
                      <a:pt x="2802" y="911"/>
                    </a:cubicBezTo>
                    <a:cubicBezTo>
                      <a:pt x="3256" y="985"/>
                      <a:pt x="3702" y="1092"/>
                      <a:pt x="4099" y="1349"/>
                    </a:cubicBezTo>
                    <a:cubicBezTo>
                      <a:pt x="4446" y="1572"/>
                      <a:pt x="4438" y="1778"/>
                      <a:pt x="4082" y="1985"/>
                    </a:cubicBezTo>
                    <a:cubicBezTo>
                      <a:pt x="3975" y="2051"/>
                      <a:pt x="3868" y="2109"/>
                      <a:pt x="3752" y="2150"/>
                    </a:cubicBezTo>
                    <a:cubicBezTo>
                      <a:pt x="3578" y="2224"/>
                      <a:pt x="3405" y="2299"/>
                      <a:pt x="3223" y="2357"/>
                    </a:cubicBezTo>
                    <a:cubicBezTo>
                      <a:pt x="2215" y="2737"/>
                      <a:pt x="1215" y="3125"/>
                      <a:pt x="265" y="3646"/>
                    </a:cubicBezTo>
                    <a:cubicBezTo>
                      <a:pt x="182" y="3695"/>
                      <a:pt x="92" y="3736"/>
                      <a:pt x="1" y="3786"/>
                    </a:cubicBezTo>
                    <a:lnTo>
                      <a:pt x="1" y="4455"/>
                    </a:lnTo>
                    <a:cubicBezTo>
                      <a:pt x="1281" y="3769"/>
                      <a:pt x="2653" y="3290"/>
                      <a:pt x="4074" y="3026"/>
                    </a:cubicBezTo>
                    <a:cubicBezTo>
                      <a:pt x="4727" y="2910"/>
                      <a:pt x="5388" y="2828"/>
                      <a:pt x="6049" y="2786"/>
                    </a:cubicBezTo>
                    <a:cubicBezTo>
                      <a:pt x="6330" y="2761"/>
                      <a:pt x="6619" y="2745"/>
                      <a:pt x="6900" y="2704"/>
                    </a:cubicBezTo>
                    <a:lnTo>
                      <a:pt x="6900" y="1613"/>
                    </a:lnTo>
                    <a:cubicBezTo>
                      <a:pt x="6363" y="1307"/>
                      <a:pt x="5818" y="1043"/>
                      <a:pt x="5247" y="811"/>
                    </a:cubicBezTo>
                    <a:cubicBezTo>
                      <a:pt x="4562" y="531"/>
                      <a:pt x="3843" y="316"/>
                      <a:pt x="3107" y="192"/>
                    </a:cubicBezTo>
                    <a:cubicBezTo>
                      <a:pt x="2744" y="117"/>
                      <a:pt x="2364" y="68"/>
                      <a:pt x="1992" y="43"/>
                    </a:cubicBezTo>
                    <a:cubicBezTo>
                      <a:pt x="1744" y="36"/>
                      <a:pt x="1489" y="1"/>
                      <a:pt x="1240"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51" name="Google Shape;551;p26"/>
              <p:cNvSpPr/>
              <p:nvPr/>
            </p:nvSpPr>
            <p:spPr>
              <a:xfrm>
                <a:off x="8424608" y="3782118"/>
                <a:ext cx="444551" cy="276135"/>
              </a:xfrm>
              <a:custGeom>
                <a:avLst/>
                <a:gdLst/>
                <a:ahLst/>
                <a:cxnLst/>
                <a:rect l="l" t="t" r="r" b="b"/>
                <a:pathLst>
                  <a:path w="6892" h="4281" extrusionOk="0">
                    <a:moveTo>
                      <a:pt x="6892" y="0"/>
                    </a:moveTo>
                    <a:cubicBezTo>
                      <a:pt x="6619" y="8"/>
                      <a:pt x="6347" y="33"/>
                      <a:pt x="6082" y="74"/>
                    </a:cubicBezTo>
                    <a:cubicBezTo>
                      <a:pt x="5925" y="91"/>
                      <a:pt x="5768" y="108"/>
                      <a:pt x="5611" y="108"/>
                    </a:cubicBezTo>
                    <a:cubicBezTo>
                      <a:pt x="5545" y="108"/>
                      <a:pt x="5479" y="116"/>
                      <a:pt x="5413" y="124"/>
                    </a:cubicBezTo>
                    <a:cubicBezTo>
                      <a:pt x="5322" y="132"/>
                      <a:pt x="5231" y="141"/>
                      <a:pt x="5149" y="149"/>
                    </a:cubicBezTo>
                    <a:cubicBezTo>
                      <a:pt x="4859" y="182"/>
                      <a:pt x="4578" y="231"/>
                      <a:pt x="4306" y="281"/>
                    </a:cubicBezTo>
                    <a:lnTo>
                      <a:pt x="4289" y="281"/>
                    </a:lnTo>
                    <a:cubicBezTo>
                      <a:pt x="3917" y="347"/>
                      <a:pt x="3546" y="430"/>
                      <a:pt x="3174" y="512"/>
                    </a:cubicBezTo>
                    <a:cubicBezTo>
                      <a:pt x="2480" y="669"/>
                      <a:pt x="1786" y="876"/>
                      <a:pt x="1108" y="1124"/>
                    </a:cubicBezTo>
                    <a:cubicBezTo>
                      <a:pt x="935" y="1190"/>
                      <a:pt x="761" y="1248"/>
                      <a:pt x="596" y="1322"/>
                    </a:cubicBezTo>
                    <a:cubicBezTo>
                      <a:pt x="397" y="1396"/>
                      <a:pt x="199" y="1479"/>
                      <a:pt x="1" y="1570"/>
                    </a:cubicBezTo>
                    <a:lnTo>
                      <a:pt x="1" y="4280"/>
                    </a:lnTo>
                    <a:cubicBezTo>
                      <a:pt x="621" y="4231"/>
                      <a:pt x="1232" y="4123"/>
                      <a:pt x="1843" y="4024"/>
                    </a:cubicBezTo>
                    <a:cubicBezTo>
                      <a:pt x="2546" y="3917"/>
                      <a:pt x="3248" y="3768"/>
                      <a:pt x="3950" y="3627"/>
                    </a:cubicBezTo>
                    <a:lnTo>
                      <a:pt x="4174" y="3586"/>
                    </a:lnTo>
                    <a:lnTo>
                      <a:pt x="4859" y="3446"/>
                    </a:lnTo>
                    <a:lnTo>
                      <a:pt x="5314" y="3355"/>
                    </a:lnTo>
                    <a:cubicBezTo>
                      <a:pt x="5421" y="3330"/>
                      <a:pt x="5529" y="3313"/>
                      <a:pt x="5644" y="3289"/>
                    </a:cubicBezTo>
                    <a:cubicBezTo>
                      <a:pt x="5991" y="3231"/>
                      <a:pt x="6338" y="3189"/>
                      <a:pt x="6685" y="3156"/>
                    </a:cubicBezTo>
                    <a:lnTo>
                      <a:pt x="6842" y="3140"/>
                    </a:lnTo>
                    <a:lnTo>
                      <a:pt x="6892" y="3140"/>
                    </a:lnTo>
                    <a:lnTo>
                      <a:pt x="68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52" name="Google Shape;552;p26"/>
              <p:cNvSpPr/>
              <p:nvPr/>
            </p:nvSpPr>
            <p:spPr>
              <a:xfrm>
                <a:off x="8424092" y="2625545"/>
                <a:ext cx="444551" cy="271878"/>
              </a:xfrm>
              <a:custGeom>
                <a:avLst/>
                <a:gdLst/>
                <a:ahLst/>
                <a:cxnLst/>
                <a:rect l="l" t="t" r="r" b="b"/>
                <a:pathLst>
                  <a:path w="6892" h="4215" extrusionOk="0">
                    <a:moveTo>
                      <a:pt x="1" y="0"/>
                    </a:moveTo>
                    <a:lnTo>
                      <a:pt x="1" y="1074"/>
                    </a:lnTo>
                    <a:lnTo>
                      <a:pt x="25" y="1074"/>
                    </a:lnTo>
                    <a:lnTo>
                      <a:pt x="290" y="1182"/>
                    </a:lnTo>
                    <a:cubicBezTo>
                      <a:pt x="1257" y="1570"/>
                      <a:pt x="2223" y="1950"/>
                      <a:pt x="3182" y="2355"/>
                    </a:cubicBezTo>
                    <a:cubicBezTo>
                      <a:pt x="3942" y="2677"/>
                      <a:pt x="4686" y="3024"/>
                      <a:pt x="5413" y="3413"/>
                    </a:cubicBezTo>
                    <a:cubicBezTo>
                      <a:pt x="5908" y="3677"/>
                      <a:pt x="6404" y="3942"/>
                      <a:pt x="6892" y="4214"/>
                    </a:cubicBezTo>
                    <a:lnTo>
                      <a:pt x="6892" y="3181"/>
                    </a:lnTo>
                    <a:lnTo>
                      <a:pt x="5826" y="2661"/>
                    </a:lnTo>
                    <a:cubicBezTo>
                      <a:pt x="4810" y="2157"/>
                      <a:pt x="3768" y="1702"/>
                      <a:pt x="2727" y="1265"/>
                    </a:cubicBezTo>
                    <a:lnTo>
                      <a:pt x="2471" y="1149"/>
                    </a:lnTo>
                    <a:cubicBezTo>
                      <a:pt x="1678" y="818"/>
                      <a:pt x="893" y="471"/>
                      <a:pt x="133" y="66"/>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53" name="Google Shape;553;p26"/>
              <p:cNvSpPr/>
              <p:nvPr/>
            </p:nvSpPr>
            <p:spPr>
              <a:xfrm>
                <a:off x="8424608" y="506100"/>
                <a:ext cx="444551" cy="245432"/>
              </a:xfrm>
              <a:custGeom>
                <a:avLst/>
                <a:gdLst/>
                <a:ahLst/>
                <a:cxnLst/>
                <a:rect l="l" t="t" r="r" b="b"/>
                <a:pathLst>
                  <a:path w="6892" h="3805" extrusionOk="0">
                    <a:moveTo>
                      <a:pt x="1" y="0"/>
                    </a:moveTo>
                    <a:lnTo>
                      <a:pt x="1" y="1297"/>
                    </a:lnTo>
                    <a:lnTo>
                      <a:pt x="117" y="1363"/>
                    </a:lnTo>
                    <a:cubicBezTo>
                      <a:pt x="563" y="1619"/>
                      <a:pt x="1001" y="1892"/>
                      <a:pt x="1439" y="2148"/>
                    </a:cubicBezTo>
                    <a:cubicBezTo>
                      <a:pt x="1786" y="2355"/>
                      <a:pt x="2091" y="2628"/>
                      <a:pt x="2405" y="2867"/>
                    </a:cubicBezTo>
                    <a:cubicBezTo>
                      <a:pt x="2951" y="3272"/>
                      <a:pt x="3562" y="3561"/>
                      <a:pt x="4215" y="3735"/>
                    </a:cubicBezTo>
                    <a:cubicBezTo>
                      <a:pt x="4352" y="3781"/>
                      <a:pt x="4496" y="3804"/>
                      <a:pt x="4638" y="3804"/>
                    </a:cubicBezTo>
                    <a:cubicBezTo>
                      <a:pt x="4727" y="3804"/>
                      <a:pt x="4815" y="3795"/>
                      <a:pt x="4901" y="3776"/>
                    </a:cubicBezTo>
                    <a:cubicBezTo>
                      <a:pt x="5116" y="3718"/>
                      <a:pt x="5289" y="3578"/>
                      <a:pt x="5388" y="3388"/>
                    </a:cubicBezTo>
                    <a:cubicBezTo>
                      <a:pt x="5520" y="3148"/>
                      <a:pt x="5620" y="2900"/>
                      <a:pt x="5694" y="2644"/>
                    </a:cubicBezTo>
                    <a:cubicBezTo>
                      <a:pt x="5801" y="2322"/>
                      <a:pt x="5950" y="2024"/>
                      <a:pt x="6132" y="1752"/>
                    </a:cubicBezTo>
                    <a:cubicBezTo>
                      <a:pt x="6265" y="1525"/>
                      <a:pt x="6509" y="1387"/>
                      <a:pt x="6766" y="1387"/>
                    </a:cubicBezTo>
                    <a:cubicBezTo>
                      <a:pt x="6780" y="1387"/>
                      <a:pt x="6795" y="1387"/>
                      <a:pt x="6809" y="1388"/>
                    </a:cubicBezTo>
                    <a:lnTo>
                      <a:pt x="6892" y="1388"/>
                    </a:lnTo>
                    <a:lnTo>
                      <a:pt x="6892" y="0"/>
                    </a:lnTo>
                    <a:lnTo>
                      <a:pt x="4405" y="0"/>
                    </a:lnTo>
                    <a:cubicBezTo>
                      <a:pt x="4182" y="58"/>
                      <a:pt x="3959" y="116"/>
                      <a:pt x="3744" y="182"/>
                    </a:cubicBezTo>
                    <a:cubicBezTo>
                      <a:pt x="3403" y="283"/>
                      <a:pt x="3064" y="319"/>
                      <a:pt x="2724" y="319"/>
                    </a:cubicBezTo>
                    <a:cubicBezTo>
                      <a:pt x="2479" y="319"/>
                      <a:pt x="2233" y="300"/>
                      <a:pt x="1984" y="273"/>
                    </a:cubicBezTo>
                    <a:cubicBezTo>
                      <a:pt x="1587" y="215"/>
                      <a:pt x="1199" y="124"/>
                      <a:pt x="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554" name="Google Shape;554;p26"/>
              <p:cNvSpPr/>
              <p:nvPr/>
            </p:nvSpPr>
            <p:spPr>
              <a:xfrm>
                <a:off x="8424608" y="2139400"/>
                <a:ext cx="445132" cy="187509"/>
              </a:xfrm>
              <a:custGeom>
                <a:avLst/>
                <a:gdLst/>
                <a:ahLst/>
                <a:cxnLst/>
                <a:rect l="l" t="t" r="r" b="b"/>
                <a:pathLst>
                  <a:path w="6901" h="2907" extrusionOk="0">
                    <a:moveTo>
                      <a:pt x="583" y="0"/>
                    </a:moveTo>
                    <a:cubicBezTo>
                      <a:pt x="557" y="0"/>
                      <a:pt x="530" y="2"/>
                      <a:pt x="505" y="6"/>
                    </a:cubicBezTo>
                    <a:cubicBezTo>
                      <a:pt x="397" y="23"/>
                      <a:pt x="290" y="64"/>
                      <a:pt x="191" y="122"/>
                    </a:cubicBezTo>
                    <a:lnTo>
                      <a:pt x="150" y="139"/>
                    </a:lnTo>
                    <a:lnTo>
                      <a:pt x="34" y="196"/>
                    </a:lnTo>
                    <a:lnTo>
                      <a:pt x="1" y="213"/>
                    </a:lnTo>
                    <a:lnTo>
                      <a:pt x="1" y="1138"/>
                    </a:lnTo>
                    <a:cubicBezTo>
                      <a:pt x="34" y="1138"/>
                      <a:pt x="59" y="1147"/>
                      <a:pt x="84" y="1155"/>
                    </a:cubicBezTo>
                    <a:cubicBezTo>
                      <a:pt x="199" y="1180"/>
                      <a:pt x="307" y="1221"/>
                      <a:pt x="414" y="1271"/>
                    </a:cubicBezTo>
                    <a:cubicBezTo>
                      <a:pt x="530" y="1328"/>
                      <a:pt x="645" y="1378"/>
                      <a:pt x="753" y="1436"/>
                    </a:cubicBezTo>
                    <a:cubicBezTo>
                      <a:pt x="1207" y="1659"/>
                      <a:pt x="1620" y="1940"/>
                      <a:pt x="1992" y="2262"/>
                    </a:cubicBezTo>
                    <a:cubicBezTo>
                      <a:pt x="2133" y="2394"/>
                      <a:pt x="2298" y="2485"/>
                      <a:pt x="2471" y="2535"/>
                    </a:cubicBezTo>
                    <a:cubicBezTo>
                      <a:pt x="2612" y="2576"/>
                      <a:pt x="2761" y="2593"/>
                      <a:pt x="2901" y="2593"/>
                    </a:cubicBezTo>
                    <a:cubicBezTo>
                      <a:pt x="3208" y="2588"/>
                      <a:pt x="3515" y="2586"/>
                      <a:pt x="3822" y="2586"/>
                    </a:cubicBezTo>
                    <a:cubicBezTo>
                      <a:pt x="4147" y="2586"/>
                      <a:pt x="4472" y="2588"/>
                      <a:pt x="4797" y="2588"/>
                    </a:cubicBezTo>
                    <a:cubicBezTo>
                      <a:pt x="5198" y="2588"/>
                      <a:pt x="5599" y="2586"/>
                      <a:pt x="6000" y="2576"/>
                    </a:cubicBezTo>
                    <a:cubicBezTo>
                      <a:pt x="6011" y="2576"/>
                      <a:pt x="6022" y="2576"/>
                      <a:pt x="6033" y="2576"/>
                    </a:cubicBezTo>
                    <a:cubicBezTo>
                      <a:pt x="6352" y="2576"/>
                      <a:pt x="6661" y="2691"/>
                      <a:pt x="6900" y="2907"/>
                    </a:cubicBezTo>
                    <a:lnTo>
                      <a:pt x="6892" y="1147"/>
                    </a:lnTo>
                    <a:cubicBezTo>
                      <a:pt x="6842" y="1105"/>
                      <a:pt x="6793" y="1072"/>
                      <a:pt x="6743" y="1031"/>
                    </a:cubicBezTo>
                    <a:cubicBezTo>
                      <a:pt x="6570" y="915"/>
                      <a:pt x="6363" y="857"/>
                      <a:pt x="6165" y="857"/>
                    </a:cubicBezTo>
                    <a:lnTo>
                      <a:pt x="4463" y="857"/>
                    </a:lnTo>
                    <a:cubicBezTo>
                      <a:pt x="3901" y="857"/>
                      <a:pt x="3331" y="857"/>
                      <a:pt x="2769" y="866"/>
                    </a:cubicBezTo>
                    <a:lnTo>
                      <a:pt x="2736" y="866"/>
                    </a:lnTo>
                    <a:cubicBezTo>
                      <a:pt x="2723" y="866"/>
                      <a:pt x="2710" y="866"/>
                      <a:pt x="2697" y="866"/>
                    </a:cubicBezTo>
                    <a:cubicBezTo>
                      <a:pt x="2454" y="866"/>
                      <a:pt x="2213" y="792"/>
                      <a:pt x="2009" y="651"/>
                    </a:cubicBezTo>
                    <a:cubicBezTo>
                      <a:pt x="1934" y="601"/>
                      <a:pt x="1868" y="552"/>
                      <a:pt x="1802" y="494"/>
                    </a:cubicBezTo>
                    <a:cubicBezTo>
                      <a:pt x="1769" y="461"/>
                      <a:pt x="1728" y="428"/>
                      <a:pt x="1695" y="403"/>
                    </a:cubicBezTo>
                    <a:cubicBezTo>
                      <a:pt x="1538" y="279"/>
                      <a:pt x="1348" y="188"/>
                      <a:pt x="1158" y="130"/>
                    </a:cubicBezTo>
                    <a:cubicBezTo>
                      <a:pt x="1025" y="81"/>
                      <a:pt x="893" y="48"/>
                      <a:pt x="753" y="23"/>
                    </a:cubicBezTo>
                    <a:lnTo>
                      <a:pt x="662" y="6"/>
                    </a:lnTo>
                    <a:cubicBezTo>
                      <a:pt x="637" y="2"/>
                      <a:pt x="610"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sp>
        <p:nvSpPr>
          <p:cNvPr id="555" name="Google Shape;555;p26"/>
          <p:cNvSpPr txBox="1">
            <a:spLocks noGrp="1"/>
          </p:cNvSpPr>
          <p:nvPr>
            <p:ph type="body" idx="1"/>
          </p:nvPr>
        </p:nvSpPr>
        <p:spPr>
          <a:xfrm>
            <a:off x="720004" y="1512350"/>
            <a:ext cx="5781300" cy="2943900"/>
          </a:xfrm>
          <a:prstGeom prst="rect">
            <a:avLst/>
          </a:prstGeom>
        </p:spPr>
        <p:txBody>
          <a:bodyPr spcFirstLastPara="1" wrap="square" lIns="91425" tIns="91425" rIns="91425" bIns="91425" anchor="ctr" anchorCtr="0">
            <a:noAutofit/>
          </a:bodyPr>
          <a:lstStyle>
            <a:lvl1pPr marL="457195" lvl="0" indent="-330197" rtl="0">
              <a:spcBef>
                <a:spcPts val="0"/>
              </a:spcBef>
              <a:spcAft>
                <a:spcPts val="0"/>
              </a:spcAft>
              <a:buSzPts val="1600"/>
              <a:buChar char="●"/>
              <a:defRPr sz="1500"/>
            </a:lvl1pPr>
            <a:lvl2pPr marL="914388" lvl="1" indent="-317496" rtl="0">
              <a:spcBef>
                <a:spcPts val="1001"/>
              </a:spcBef>
              <a:spcAft>
                <a:spcPts val="0"/>
              </a:spcAft>
              <a:buSzPts val="1400"/>
              <a:buChar char="○"/>
              <a:defRPr sz="1600"/>
            </a:lvl2pPr>
            <a:lvl3pPr marL="1371583" lvl="2" indent="-317496" rtl="0">
              <a:spcBef>
                <a:spcPts val="0"/>
              </a:spcBef>
              <a:spcAft>
                <a:spcPts val="0"/>
              </a:spcAft>
              <a:buSzPts val="1400"/>
              <a:buChar char="■"/>
              <a:defRPr sz="1600"/>
            </a:lvl3pPr>
            <a:lvl4pPr marL="1828777" lvl="3" indent="-317496" rtl="0">
              <a:spcBef>
                <a:spcPts val="0"/>
              </a:spcBef>
              <a:spcAft>
                <a:spcPts val="0"/>
              </a:spcAft>
              <a:buSzPts val="1400"/>
              <a:buChar char="●"/>
              <a:defRPr sz="1600"/>
            </a:lvl4pPr>
            <a:lvl5pPr marL="2285972" lvl="4" indent="-317496" rtl="0">
              <a:spcBef>
                <a:spcPts val="0"/>
              </a:spcBef>
              <a:spcAft>
                <a:spcPts val="0"/>
              </a:spcAft>
              <a:buSzPts val="1400"/>
              <a:buChar char="○"/>
              <a:defRPr sz="1600"/>
            </a:lvl5pPr>
            <a:lvl6pPr marL="2743166" lvl="5" indent="-317496" rtl="0">
              <a:spcBef>
                <a:spcPts val="0"/>
              </a:spcBef>
              <a:spcAft>
                <a:spcPts val="0"/>
              </a:spcAft>
              <a:buSzPts val="1400"/>
              <a:buChar char="■"/>
              <a:defRPr sz="1600"/>
            </a:lvl6pPr>
            <a:lvl7pPr marL="3200360" lvl="6" indent="-317496" rtl="0">
              <a:spcBef>
                <a:spcPts val="0"/>
              </a:spcBef>
              <a:spcAft>
                <a:spcPts val="0"/>
              </a:spcAft>
              <a:buSzPts val="1400"/>
              <a:buChar char="●"/>
              <a:defRPr sz="1600"/>
            </a:lvl7pPr>
            <a:lvl8pPr marL="3657555" lvl="7" indent="-317496" rtl="0">
              <a:spcBef>
                <a:spcPts val="0"/>
              </a:spcBef>
              <a:spcAft>
                <a:spcPts val="0"/>
              </a:spcAft>
              <a:buSzPts val="1400"/>
              <a:buChar char="○"/>
              <a:defRPr sz="1600"/>
            </a:lvl8pPr>
            <a:lvl9pPr marL="4114748" lvl="8" indent="-317496" rtl="0">
              <a:spcBef>
                <a:spcPts val="0"/>
              </a:spcBef>
              <a:spcAft>
                <a:spcPts val="0"/>
              </a:spcAft>
              <a:buSzPts val="1400"/>
              <a:buChar char="■"/>
              <a:defRPr sz="1600"/>
            </a:lvl9pPr>
          </a:lstStyle>
          <a:p>
            <a:endParaRPr/>
          </a:p>
        </p:txBody>
      </p:sp>
      <p:sp>
        <p:nvSpPr>
          <p:cNvPr id="556" name="Google Shape;556;p26"/>
          <p:cNvSpPr txBox="1">
            <a:spLocks noGrp="1"/>
          </p:cNvSpPr>
          <p:nvPr>
            <p:ph type="title"/>
          </p:nvPr>
        </p:nvSpPr>
        <p:spPr>
          <a:xfrm>
            <a:off x="720004" y="387600"/>
            <a:ext cx="5781300" cy="9405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668"/>
        <p:cNvGrpSpPr/>
        <p:nvPr/>
      </p:nvGrpSpPr>
      <p:grpSpPr>
        <a:xfrm>
          <a:off x="0" y="0"/>
          <a:ext cx="0" cy="0"/>
          <a:chOff x="0" y="0"/>
          <a:chExt cx="0" cy="0"/>
        </a:xfrm>
      </p:grpSpPr>
      <p:sp>
        <p:nvSpPr>
          <p:cNvPr id="669" name="Google Shape;669;p33"/>
          <p:cNvSpPr/>
          <p:nvPr/>
        </p:nvSpPr>
        <p:spPr>
          <a:xfrm>
            <a:off x="274352" y="277501"/>
            <a:ext cx="8595300" cy="4588500"/>
          </a:xfrm>
          <a:prstGeom prst="rect">
            <a:avLst/>
          </a:prstGeom>
          <a:noFill/>
          <a:ln w="9525" cap="flat" cmpd="sng">
            <a:solidFill>
              <a:schemeClr val="accent1"/>
            </a:solidFill>
            <a:prstDash val="solid"/>
            <a:round/>
            <a:headEnd type="none" w="sm" len="sm"/>
            <a:tailEnd type="none" w="sm" len="sm"/>
          </a:ln>
        </p:spPr>
        <p:txBody>
          <a:bodyPr spcFirstLastPara="1" wrap="square" lIns="91427" tIns="91427" rIns="91427" bIns="91427" anchor="ctr" anchorCtr="0">
            <a:noAutofit/>
          </a:bodyPr>
          <a:lstStyle/>
          <a:p>
            <a:pPr marL="0" lvl="0" indent="0" algn="l" rtl="0">
              <a:spcBef>
                <a:spcPts val="0"/>
              </a:spcBef>
              <a:spcAft>
                <a:spcPts val="0"/>
              </a:spcAft>
              <a:buNone/>
            </a:pPr>
            <a:endParaRPr sz="1401"/>
          </a:p>
        </p:txBody>
      </p:sp>
      <p:grpSp>
        <p:nvGrpSpPr>
          <p:cNvPr id="670" name="Google Shape;670;p33"/>
          <p:cNvGrpSpPr/>
          <p:nvPr/>
        </p:nvGrpSpPr>
        <p:grpSpPr>
          <a:xfrm>
            <a:off x="8424068" y="277501"/>
            <a:ext cx="445780" cy="4588500"/>
            <a:chOff x="8306775" y="277500"/>
            <a:chExt cx="562995" cy="4588500"/>
          </a:xfrm>
        </p:grpSpPr>
        <p:sp>
          <p:nvSpPr>
            <p:cNvPr id="671" name="Google Shape;671;p33"/>
            <p:cNvSpPr/>
            <p:nvPr/>
          </p:nvSpPr>
          <p:spPr>
            <a:xfrm>
              <a:off x="8306775" y="277500"/>
              <a:ext cx="562800" cy="45885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nvGrpSpPr>
            <p:cNvPr id="672" name="Google Shape;672;p33"/>
            <p:cNvGrpSpPr/>
            <p:nvPr/>
          </p:nvGrpSpPr>
          <p:grpSpPr>
            <a:xfrm>
              <a:off x="8306906" y="539538"/>
              <a:ext cx="562864" cy="4326453"/>
              <a:chOff x="6667750" y="1764025"/>
              <a:chExt cx="173125" cy="1330725"/>
            </a:xfrm>
          </p:grpSpPr>
          <p:sp>
            <p:nvSpPr>
              <p:cNvPr id="673" name="Google Shape;673;p33"/>
              <p:cNvSpPr/>
              <p:nvPr/>
            </p:nvSpPr>
            <p:spPr>
              <a:xfrm>
                <a:off x="6668375" y="1764025"/>
                <a:ext cx="172500" cy="145350"/>
              </a:xfrm>
              <a:custGeom>
                <a:avLst/>
                <a:gdLst/>
                <a:ahLst/>
                <a:cxnLst/>
                <a:rect l="l" t="t" r="r" b="b"/>
                <a:pathLst>
                  <a:path w="6900" h="5814" extrusionOk="0">
                    <a:moveTo>
                      <a:pt x="6892" y="1"/>
                    </a:moveTo>
                    <a:cubicBezTo>
                      <a:pt x="6669" y="58"/>
                      <a:pt x="6462" y="149"/>
                      <a:pt x="6272" y="265"/>
                    </a:cubicBezTo>
                    <a:cubicBezTo>
                      <a:pt x="5842" y="513"/>
                      <a:pt x="5446" y="794"/>
                      <a:pt x="5033" y="1058"/>
                    </a:cubicBezTo>
                    <a:cubicBezTo>
                      <a:pt x="4686" y="1281"/>
                      <a:pt x="4330" y="1488"/>
                      <a:pt x="3958" y="1661"/>
                    </a:cubicBezTo>
                    <a:cubicBezTo>
                      <a:pt x="3662" y="1802"/>
                      <a:pt x="3365" y="1866"/>
                      <a:pt x="3071" y="1866"/>
                    </a:cubicBezTo>
                    <a:cubicBezTo>
                      <a:pt x="2758" y="1866"/>
                      <a:pt x="2447" y="1793"/>
                      <a:pt x="2141" y="1661"/>
                    </a:cubicBezTo>
                    <a:cubicBezTo>
                      <a:pt x="1397" y="1339"/>
                      <a:pt x="678" y="951"/>
                      <a:pt x="1" y="496"/>
                    </a:cubicBezTo>
                    <a:lnTo>
                      <a:pt x="1" y="4636"/>
                    </a:lnTo>
                    <a:cubicBezTo>
                      <a:pt x="463" y="5016"/>
                      <a:pt x="959" y="5338"/>
                      <a:pt x="1488" y="5603"/>
                    </a:cubicBezTo>
                    <a:cubicBezTo>
                      <a:pt x="1752" y="5743"/>
                      <a:pt x="2041" y="5813"/>
                      <a:pt x="2331" y="5813"/>
                    </a:cubicBezTo>
                    <a:cubicBezTo>
                      <a:pt x="2620" y="5813"/>
                      <a:pt x="2909" y="5743"/>
                      <a:pt x="3173" y="5603"/>
                    </a:cubicBezTo>
                    <a:cubicBezTo>
                      <a:pt x="4024" y="5173"/>
                      <a:pt x="4834" y="4669"/>
                      <a:pt x="5594" y="4099"/>
                    </a:cubicBezTo>
                    <a:cubicBezTo>
                      <a:pt x="6041" y="3760"/>
                      <a:pt x="6470" y="3388"/>
                      <a:pt x="6900" y="3008"/>
                    </a:cubicBezTo>
                    <a:lnTo>
                      <a:pt x="68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74" name="Google Shape;674;p33"/>
              <p:cNvSpPr/>
              <p:nvPr/>
            </p:nvSpPr>
            <p:spPr>
              <a:xfrm>
                <a:off x="6668175" y="2199250"/>
                <a:ext cx="172500" cy="178350"/>
              </a:xfrm>
              <a:custGeom>
                <a:avLst/>
                <a:gdLst/>
                <a:ahLst/>
                <a:cxnLst/>
                <a:rect l="l" t="t" r="r" b="b"/>
                <a:pathLst>
                  <a:path w="6900" h="7134" extrusionOk="0">
                    <a:moveTo>
                      <a:pt x="6900" y="1"/>
                    </a:moveTo>
                    <a:cubicBezTo>
                      <a:pt x="6668" y="356"/>
                      <a:pt x="6445" y="720"/>
                      <a:pt x="6222" y="1075"/>
                    </a:cubicBezTo>
                    <a:cubicBezTo>
                      <a:pt x="5635" y="2001"/>
                      <a:pt x="5082" y="2959"/>
                      <a:pt x="4479" y="3884"/>
                    </a:cubicBezTo>
                    <a:cubicBezTo>
                      <a:pt x="3999" y="4628"/>
                      <a:pt x="3462" y="5339"/>
                      <a:pt x="2892" y="6016"/>
                    </a:cubicBezTo>
                    <a:cubicBezTo>
                      <a:pt x="2752" y="6181"/>
                      <a:pt x="2595" y="6330"/>
                      <a:pt x="2413" y="6446"/>
                    </a:cubicBezTo>
                    <a:cubicBezTo>
                      <a:pt x="2268" y="6534"/>
                      <a:pt x="2149" y="6580"/>
                      <a:pt x="2041" y="6580"/>
                    </a:cubicBezTo>
                    <a:cubicBezTo>
                      <a:pt x="1894" y="6580"/>
                      <a:pt x="1767" y="6497"/>
                      <a:pt x="1620" y="6322"/>
                    </a:cubicBezTo>
                    <a:cubicBezTo>
                      <a:pt x="1298" y="5942"/>
                      <a:pt x="1000" y="5529"/>
                      <a:pt x="744" y="5099"/>
                    </a:cubicBezTo>
                    <a:cubicBezTo>
                      <a:pt x="488" y="4686"/>
                      <a:pt x="248" y="4265"/>
                      <a:pt x="0" y="3843"/>
                    </a:cubicBezTo>
                    <a:lnTo>
                      <a:pt x="0" y="4545"/>
                    </a:lnTo>
                    <a:cubicBezTo>
                      <a:pt x="207" y="4901"/>
                      <a:pt x="405" y="5256"/>
                      <a:pt x="620" y="5603"/>
                    </a:cubicBezTo>
                    <a:cubicBezTo>
                      <a:pt x="901" y="6074"/>
                      <a:pt x="1182" y="6537"/>
                      <a:pt x="1570" y="6933"/>
                    </a:cubicBezTo>
                    <a:cubicBezTo>
                      <a:pt x="1695" y="7068"/>
                      <a:pt x="1810" y="7133"/>
                      <a:pt x="1944" y="7133"/>
                    </a:cubicBezTo>
                    <a:cubicBezTo>
                      <a:pt x="2032" y="7133"/>
                      <a:pt x="2128" y="7105"/>
                      <a:pt x="2239" y="7049"/>
                    </a:cubicBezTo>
                    <a:cubicBezTo>
                      <a:pt x="2545" y="6884"/>
                      <a:pt x="2818" y="6661"/>
                      <a:pt x="3033" y="6388"/>
                    </a:cubicBezTo>
                    <a:cubicBezTo>
                      <a:pt x="3545" y="5777"/>
                      <a:pt x="4024" y="5140"/>
                      <a:pt x="4470" y="4479"/>
                    </a:cubicBezTo>
                    <a:cubicBezTo>
                      <a:pt x="5140" y="3504"/>
                      <a:pt x="5735" y="2480"/>
                      <a:pt x="6379" y="1488"/>
                    </a:cubicBezTo>
                    <a:cubicBezTo>
                      <a:pt x="6544" y="1224"/>
                      <a:pt x="6726" y="968"/>
                      <a:pt x="6900" y="712"/>
                    </a:cubicBezTo>
                    <a:lnTo>
                      <a:pt x="69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75" name="Google Shape;675;p33"/>
              <p:cNvSpPr/>
              <p:nvPr/>
            </p:nvSpPr>
            <p:spPr>
              <a:xfrm>
                <a:off x="6799950" y="2475749"/>
                <a:ext cx="40725" cy="216925"/>
              </a:xfrm>
              <a:custGeom>
                <a:avLst/>
                <a:gdLst/>
                <a:ahLst/>
                <a:cxnLst/>
                <a:rect l="l" t="t" r="r" b="b"/>
                <a:pathLst>
                  <a:path w="1629" h="8677" extrusionOk="0">
                    <a:moveTo>
                      <a:pt x="1629" y="1"/>
                    </a:moveTo>
                    <a:cubicBezTo>
                      <a:pt x="1149" y="786"/>
                      <a:pt x="720" y="1612"/>
                      <a:pt x="348" y="2455"/>
                    </a:cubicBezTo>
                    <a:cubicBezTo>
                      <a:pt x="216" y="2761"/>
                      <a:pt x="117" y="3075"/>
                      <a:pt x="67" y="3397"/>
                    </a:cubicBezTo>
                    <a:cubicBezTo>
                      <a:pt x="9" y="3769"/>
                      <a:pt x="1" y="4157"/>
                      <a:pt x="50" y="4537"/>
                    </a:cubicBezTo>
                    <a:cubicBezTo>
                      <a:pt x="75" y="4760"/>
                      <a:pt x="117" y="4983"/>
                      <a:pt x="158" y="5206"/>
                    </a:cubicBezTo>
                    <a:cubicBezTo>
                      <a:pt x="274" y="5752"/>
                      <a:pt x="439" y="6289"/>
                      <a:pt x="654" y="6801"/>
                    </a:cubicBezTo>
                    <a:cubicBezTo>
                      <a:pt x="786" y="7140"/>
                      <a:pt x="943" y="7462"/>
                      <a:pt x="1100" y="7784"/>
                    </a:cubicBezTo>
                    <a:cubicBezTo>
                      <a:pt x="1265" y="8098"/>
                      <a:pt x="1439" y="8387"/>
                      <a:pt x="1629" y="8677"/>
                    </a:cubicBezTo>
                    <a:lnTo>
                      <a:pt x="1629" y="7206"/>
                    </a:lnTo>
                    <a:cubicBezTo>
                      <a:pt x="1356" y="6512"/>
                      <a:pt x="1207" y="5768"/>
                      <a:pt x="1199" y="5025"/>
                    </a:cubicBezTo>
                    <a:cubicBezTo>
                      <a:pt x="1191" y="4678"/>
                      <a:pt x="1273" y="4339"/>
                      <a:pt x="1455" y="4050"/>
                    </a:cubicBezTo>
                    <a:cubicBezTo>
                      <a:pt x="1505" y="3959"/>
                      <a:pt x="1563" y="3876"/>
                      <a:pt x="1629" y="3802"/>
                    </a:cubicBezTo>
                    <a:lnTo>
                      <a:pt x="1629"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76" name="Google Shape;676;p33"/>
              <p:cNvSpPr/>
              <p:nvPr/>
            </p:nvSpPr>
            <p:spPr>
              <a:xfrm>
                <a:off x="6668375" y="2610024"/>
                <a:ext cx="172300" cy="163000"/>
              </a:xfrm>
              <a:custGeom>
                <a:avLst/>
                <a:gdLst/>
                <a:ahLst/>
                <a:cxnLst/>
                <a:rect l="l" t="t" r="r" b="b"/>
                <a:pathLst>
                  <a:path w="6892" h="6520" extrusionOk="0">
                    <a:moveTo>
                      <a:pt x="1" y="1"/>
                    </a:moveTo>
                    <a:lnTo>
                      <a:pt x="1" y="1050"/>
                    </a:lnTo>
                    <a:cubicBezTo>
                      <a:pt x="116" y="1133"/>
                      <a:pt x="232" y="1215"/>
                      <a:pt x="348" y="1306"/>
                    </a:cubicBezTo>
                    <a:cubicBezTo>
                      <a:pt x="2579" y="2983"/>
                      <a:pt x="4776" y="4702"/>
                      <a:pt x="6892" y="6520"/>
                    </a:cubicBezTo>
                    <a:lnTo>
                      <a:pt x="6892" y="5694"/>
                    </a:lnTo>
                    <a:cubicBezTo>
                      <a:pt x="6793" y="5627"/>
                      <a:pt x="6693" y="5553"/>
                      <a:pt x="6594" y="5487"/>
                    </a:cubicBezTo>
                    <a:cubicBezTo>
                      <a:pt x="5396" y="4619"/>
                      <a:pt x="4248" y="3694"/>
                      <a:pt x="3124" y="2736"/>
                    </a:cubicBezTo>
                    <a:cubicBezTo>
                      <a:pt x="2926" y="2570"/>
                      <a:pt x="2719" y="2397"/>
                      <a:pt x="2521" y="2223"/>
                    </a:cubicBezTo>
                    <a:lnTo>
                      <a:pt x="1992" y="1752"/>
                    </a:lnTo>
                    <a:cubicBezTo>
                      <a:pt x="1331" y="1174"/>
                      <a:pt x="662" y="58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77" name="Google Shape;677;p33"/>
              <p:cNvSpPr/>
              <p:nvPr/>
            </p:nvSpPr>
            <p:spPr>
              <a:xfrm>
                <a:off x="6667750" y="2688138"/>
                <a:ext cx="172300" cy="173125"/>
              </a:xfrm>
              <a:custGeom>
                <a:avLst/>
                <a:gdLst/>
                <a:ahLst/>
                <a:cxnLst/>
                <a:rect l="l" t="t" r="r" b="b"/>
                <a:pathLst>
                  <a:path w="6892" h="6925" extrusionOk="0">
                    <a:moveTo>
                      <a:pt x="1" y="0"/>
                    </a:moveTo>
                    <a:lnTo>
                      <a:pt x="26" y="1198"/>
                    </a:lnTo>
                    <a:cubicBezTo>
                      <a:pt x="265" y="1347"/>
                      <a:pt x="505" y="1496"/>
                      <a:pt x="744" y="1644"/>
                    </a:cubicBezTo>
                    <a:cubicBezTo>
                      <a:pt x="1505" y="2115"/>
                      <a:pt x="2240" y="2628"/>
                      <a:pt x="2942" y="3181"/>
                    </a:cubicBezTo>
                    <a:cubicBezTo>
                      <a:pt x="3157" y="3355"/>
                      <a:pt x="3372" y="3528"/>
                      <a:pt x="3570" y="3718"/>
                    </a:cubicBezTo>
                    <a:cubicBezTo>
                      <a:pt x="3777" y="3908"/>
                      <a:pt x="3959" y="4115"/>
                      <a:pt x="4124" y="4338"/>
                    </a:cubicBezTo>
                    <a:cubicBezTo>
                      <a:pt x="4157" y="4379"/>
                      <a:pt x="4190" y="4429"/>
                      <a:pt x="4215" y="4470"/>
                    </a:cubicBezTo>
                    <a:cubicBezTo>
                      <a:pt x="4322" y="4702"/>
                      <a:pt x="4248" y="4908"/>
                      <a:pt x="4041" y="4966"/>
                    </a:cubicBezTo>
                    <a:cubicBezTo>
                      <a:pt x="4008" y="4974"/>
                      <a:pt x="3975" y="4982"/>
                      <a:pt x="3942" y="4982"/>
                    </a:cubicBezTo>
                    <a:lnTo>
                      <a:pt x="3802" y="4991"/>
                    </a:lnTo>
                    <a:cubicBezTo>
                      <a:pt x="3665" y="4999"/>
                      <a:pt x="3529" y="5003"/>
                      <a:pt x="3392" y="5003"/>
                    </a:cubicBezTo>
                    <a:cubicBezTo>
                      <a:pt x="3254" y="5003"/>
                      <a:pt x="3116" y="4999"/>
                      <a:pt x="2975" y="4991"/>
                    </a:cubicBezTo>
                    <a:cubicBezTo>
                      <a:pt x="2926" y="4991"/>
                      <a:pt x="2868" y="4982"/>
                      <a:pt x="2810" y="4974"/>
                    </a:cubicBezTo>
                    <a:cubicBezTo>
                      <a:pt x="2595" y="4949"/>
                      <a:pt x="2372" y="4933"/>
                      <a:pt x="2149" y="4900"/>
                    </a:cubicBezTo>
                    <a:cubicBezTo>
                      <a:pt x="1571" y="4809"/>
                      <a:pt x="984" y="4751"/>
                      <a:pt x="397" y="4685"/>
                    </a:cubicBezTo>
                    <a:cubicBezTo>
                      <a:pt x="323" y="4677"/>
                      <a:pt x="249" y="4668"/>
                      <a:pt x="183" y="4660"/>
                    </a:cubicBezTo>
                    <a:cubicBezTo>
                      <a:pt x="108" y="4652"/>
                      <a:pt x="59" y="4652"/>
                      <a:pt x="1" y="4644"/>
                    </a:cubicBezTo>
                    <a:lnTo>
                      <a:pt x="1" y="5867"/>
                    </a:lnTo>
                    <a:cubicBezTo>
                      <a:pt x="497" y="5891"/>
                      <a:pt x="984" y="5949"/>
                      <a:pt x="1480" y="6007"/>
                    </a:cubicBezTo>
                    <a:cubicBezTo>
                      <a:pt x="2174" y="6081"/>
                      <a:pt x="2876" y="6197"/>
                      <a:pt x="3570" y="6296"/>
                    </a:cubicBezTo>
                    <a:cubicBezTo>
                      <a:pt x="4149" y="6379"/>
                      <a:pt x="4727" y="6519"/>
                      <a:pt x="5305" y="6627"/>
                    </a:cubicBezTo>
                    <a:cubicBezTo>
                      <a:pt x="5818" y="6734"/>
                      <a:pt x="6338" y="6842"/>
                      <a:pt x="6851" y="6916"/>
                    </a:cubicBezTo>
                    <a:lnTo>
                      <a:pt x="6892" y="6924"/>
                    </a:lnTo>
                    <a:lnTo>
                      <a:pt x="6892" y="5363"/>
                    </a:lnTo>
                    <a:cubicBezTo>
                      <a:pt x="6669" y="5131"/>
                      <a:pt x="6437" y="4916"/>
                      <a:pt x="6198" y="4702"/>
                    </a:cubicBezTo>
                    <a:cubicBezTo>
                      <a:pt x="6090" y="4611"/>
                      <a:pt x="5983" y="4520"/>
                      <a:pt x="5867" y="4421"/>
                    </a:cubicBezTo>
                    <a:cubicBezTo>
                      <a:pt x="5677" y="4255"/>
                      <a:pt x="5479" y="4090"/>
                      <a:pt x="5289" y="3925"/>
                    </a:cubicBezTo>
                    <a:cubicBezTo>
                      <a:pt x="5091" y="3760"/>
                      <a:pt x="4917" y="3611"/>
                      <a:pt x="4727" y="3454"/>
                    </a:cubicBezTo>
                    <a:cubicBezTo>
                      <a:pt x="4363" y="3156"/>
                      <a:pt x="3992" y="2859"/>
                      <a:pt x="3612" y="2570"/>
                    </a:cubicBezTo>
                    <a:cubicBezTo>
                      <a:pt x="2926" y="2033"/>
                      <a:pt x="2223" y="1512"/>
                      <a:pt x="1505" y="1000"/>
                    </a:cubicBezTo>
                    <a:cubicBezTo>
                      <a:pt x="1207" y="777"/>
                      <a:pt x="901" y="570"/>
                      <a:pt x="587" y="364"/>
                    </a:cubicBezTo>
                    <a:cubicBezTo>
                      <a:pt x="389" y="240"/>
                      <a:pt x="199" y="116"/>
                      <a:pt x="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78" name="Google Shape;678;p33"/>
              <p:cNvSpPr/>
              <p:nvPr/>
            </p:nvSpPr>
            <p:spPr>
              <a:xfrm>
                <a:off x="6668175" y="2878675"/>
                <a:ext cx="172500" cy="69425"/>
              </a:xfrm>
              <a:custGeom>
                <a:avLst/>
                <a:gdLst/>
                <a:ahLst/>
                <a:cxnLst/>
                <a:rect l="l" t="t" r="r" b="b"/>
                <a:pathLst>
                  <a:path w="6900" h="2777" extrusionOk="0">
                    <a:moveTo>
                      <a:pt x="0" y="1"/>
                    </a:moveTo>
                    <a:lnTo>
                      <a:pt x="0" y="1083"/>
                    </a:lnTo>
                    <a:cubicBezTo>
                      <a:pt x="149" y="1108"/>
                      <a:pt x="298" y="1124"/>
                      <a:pt x="438" y="1149"/>
                    </a:cubicBezTo>
                    <a:cubicBezTo>
                      <a:pt x="661" y="1190"/>
                      <a:pt x="893" y="1232"/>
                      <a:pt x="1116" y="1273"/>
                    </a:cubicBezTo>
                    <a:cubicBezTo>
                      <a:pt x="1950" y="1438"/>
                      <a:pt x="2777" y="1628"/>
                      <a:pt x="3611" y="1810"/>
                    </a:cubicBezTo>
                    <a:cubicBezTo>
                      <a:pt x="4677" y="2050"/>
                      <a:pt x="5726" y="2355"/>
                      <a:pt x="6751" y="2727"/>
                    </a:cubicBezTo>
                    <a:cubicBezTo>
                      <a:pt x="6801" y="2744"/>
                      <a:pt x="6850" y="2760"/>
                      <a:pt x="6900" y="2777"/>
                    </a:cubicBezTo>
                    <a:lnTo>
                      <a:pt x="6900" y="1678"/>
                    </a:lnTo>
                    <a:lnTo>
                      <a:pt x="6644" y="1604"/>
                    </a:lnTo>
                    <a:cubicBezTo>
                      <a:pt x="5850" y="1356"/>
                      <a:pt x="5057" y="1124"/>
                      <a:pt x="4256" y="926"/>
                    </a:cubicBezTo>
                    <a:cubicBezTo>
                      <a:pt x="3958" y="852"/>
                      <a:pt x="3661" y="786"/>
                      <a:pt x="3363" y="711"/>
                    </a:cubicBezTo>
                    <a:cubicBezTo>
                      <a:pt x="2967" y="620"/>
                      <a:pt x="2570" y="529"/>
                      <a:pt x="2173" y="438"/>
                    </a:cubicBezTo>
                    <a:cubicBezTo>
                      <a:pt x="1992" y="397"/>
                      <a:pt x="1810" y="364"/>
                      <a:pt x="1628" y="323"/>
                    </a:cubicBezTo>
                    <a:cubicBezTo>
                      <a:pt x="1413" y="273"/>
                      <a:pt x="1198" y="232"/>
                      <a:pt x="984" y="191"/>
                    </a:cubicBezTo>
                    <a:cubicBezTo>
                      <a:pt x="661" y="124"/>
                      <a:pt x="331" y="58"/>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79" name="Google Shape;679;p33"/>
              <p:cNvSpPr/>
              <p:nvPr/>
            </p:nvSpPr>
            <p:spPr>
              <a:xfrm>
                <a:off x="6668175" y="2957275"/>
                <a:ext cx="172500" cy="52175"/>
              </a:xfrm>
              <a:custGeom>
                <a:avLst/>
                <a:gdLst/>
                <a:ahLst/>
                <a:cxnLst/>
                <a:rect l="l" t="t" r="r" b="b"/>
                <a:pathLst>
                  <a:path w="6900" h="2087" extrusionOk="0">
                    <a:moveTo>
                      <a:pt x="1124" y="0"/>
                    </a:moveTo>
                    <a:cubicBezTo>
                      <a:pt x="915" y="0"/>
                      <a:pt x="705" y="7"/>
                      <a:pt x="496" y="21"/>
                    </a:cubicBezTo>
                    <a:cubicBezTo>
                      <a:pt x="331" y="38"/>
                      <a:pt x="166" y="54"/>
                      <a:pt x="0" y="79"/>
                    </a:cubicBezTo>
                    <a:lnTo>
                      <a:pt x="0" y="914"/>
                    </a:lnTo>
                    <a:cubicBezTo>
                      <a:pt x="298" y="872"/>
                      <a:pt x="603" y="839"/>
                      <a:pt x="901" y="806"/>
                    </a:cubicBezTo>
                    <a:cubicBezTo>
                      <a:pt x="1145" y="774"/>
                      <a:pt x="1389" y="758"/>
                      <a:pt x="1633" y="758"/>
                    </a:cubicBezTo>
                    <a:cubicBezTo>
                      <a:pt x="2142" y="758"/>
                      <a:pt x="2649" y="826"/>
                      <a:pt x="3140" y="955"/>
                    </a:cubicBezTo>
                    <a:cubicBezTo>
                      <a:pt x="4404" y="1285"/>
                      <a:pt x="5660" y="1674"/>
                      <a:pt x="6900" y="2087"/>
                    </a:cubicBezTo>
                    <a:lnTo>
                      <a:pt x="6900" y="1401"/>
                    </a:lnTo>
                    <a:lnTo>
                      <a:pt x="6644" y="1310"/>
                    </a:lnTo>
                    <a:cubicBezTo>
                      <a:pt x="5594" y="897"/>
                      <a:pt x="4520" y="550"/>
                      <a:pt x="3421" y="277"/>
                    </a:cubicBezTo>
                    <a:cubicBezTo>
                      <a:pt x="2667" y="95"/>
                      <a:pt x="1897"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80" name="Google Shape;680;p33"/>
              <p:cNvSpPr/>
              <p:nvPr/>
            </p:nvSpPr>
            <p:spPr>
              <a:xfrm>
                <a:off x="6668175" y="3023100"/>
                <a:ext cx="172500" cy="71650"/>
              </a:xfrm>
              <a:custGeom>
                <a:avLst/>
                <a:gdLst/>
                <a:ahLst/>
                <a:cxnLst/>
                <a:rect l="l" t="t" r="r" b="b"/>
                <a:pathLst>
                  <a:path w="6900" h="2866" extrusionOk="0">
                    <a:moveTo>
                      <a:pt x="1633" y="0"/>
                    </a:moveTo>
                    <a:cubicBezTo>
                      <a:pt x="1389" y="0"/>
                      <a:pt x="1145" y="16"/>
                      <a:pt x="901" y="48"/>
                    </a:cubicBezTo>
                    <a:cubicBezTo>
                      <a:pt x="603" y="81"/>
                      <a:pt x="306" y="114"/>
                      <a:pt x="0" y="156"/>
                    </a:cubicBezTo>
                    <a:lnTo>
                      <a:pt x="0" y="2866"/>
                    </a:lnTo>
                    <a:lnTo>
                      <a:pt x="6900" y="2866"/>
                    </a:lnTo>
                    <a:lnTo>
                      <a:pt x="6900" y="1329"/>
                    </a:lnTo>
                    <a:cubicBezTo>
                      <a:pt x="5660" y="916"/>
                      <a:pt x="4404" y="527"/>
                      <a:pt x="3140" y="197"/>
                    </a:cubicBezTo>
                    <a:cubicBezTo>
                      <a:pt x="2649" y="68"/>
                      <a:pt x="2142" y="0"/>
                      <a:pt x="16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grpSp>
        <p:nvGrpSpPr>
          <p:cNvPr id="681" name="Google Shape;681;p33"/>
          <p:cNvGrpSpPr/>
          <p:nvPr/>
        </p:nvGrpSpPr>
        <p:grpSpPr>
          <a:xfrm>
            <a:off x="170852" y="174001"/>
            <a:ext cx="8802300" cy="4795500"/>
            <a:chOff x="170850" y="174000"/>
            <a:chExt cx="8802300" cy="4795500"/>
          </a:xfrm>
        </p:grpSpPr>
        <p:grpSp>
          <p:nvGrpSpPr>
            <p:cNvPr id="682" name="Google Shape;682;p33"/>
            <p:cNvGrpSpPr/>
            <p:nvPr/>
          </p:nvGrpSpPr>
          <p:grpSpPr>
            <a:xfrm>
              <a:off x="8766150" y="174000"/>
              <a:ext cx="207000" cy="4795500"/>
              <a:chOff x="8766150" y="174000"/>
              <a:chExt cx="207000" cy="4795500"/>
            </a:xfrm>
          </p:grpSpPr>
          <p:sp>
            <p:nvSpPr>
              <p:cNvPr id="683" name="Google Shape;683;p33"/>
              <p:cNvSpPr/>
              <p:nvPr/>
            </p:nvSpPr>
            <p:spPr>
              <a:xfrm>
                <a:off x="8766150" y="1740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84" name="Google Shape;684;p33"/>
              <p:cNvSpPr/>
              <p:nvPr/>
            </p:nvSpPr>
            <p:spPr>
              <a:xfrm>
                <a:off x="8766150" y="47625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nvGrpSpPr>
            <p:cNvPr id="685" name="Google Shape;685;p33"/>
            <p:cNvGrpSpPr/>
            <p:nvPr/>
          </p:nvGrpSpPr>
          <p:grpSpPr>
            <a:xfrm>
              <a:off x="170850" y="174000"/>
              <a:ext cx="207000" cy="4795500"/>
              <a:chOff x="8766150" y="174000"/>
              <a:chExt cx="207000" cy="4795500"/>
            </a:xfrm>
          </p:grpSpPr>
          <p:sp>
            <p:nvSpPr>
              <p:cNvPr id="686" name="Google Shape;686;p33"/>
              <p:cNvSpPr/>
              <p:nvPr/>
            </p:nvSpPr>
            <p:spPr>
              <a:xfrm>
                <a:off x="8766150" y="1740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87" name="Google Shape;687;p33"/>
              <p:cNvSpPr/>
              <p:nvPr/>
            </p:nvSpPr>
            <p:spPr>
              <a:xfrm>
                <a:off x="8766150" y="47625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688"/>
        <p:cNvGrpSpPr/>
        <p:nvPr/>
      </p:nvGrpSpPr>
      <p:grpSpPr>
        <a:xfrm>
          <a:off x="0" y="0"/>
          <a:ext cx="0" cy="0"/>
          <a:chOff x="0" y="0"/>
          <a:chExt cx="0" cy="0"/>
        </a:xfrm>
      </p:grpSpPr>
      <p:sp>
        <p:nvSpPr>
          <p:cNvPr id="689" name="Google Shape;689;p34"/>
          <p:cNvSpPr/>
          <p:nvPr/>
        </p:nvSpPr>
        <p:spPr>
          <a:xfrm>
            <a:off x="274352" y="277501"/>
            <a:ext cx="8595300" cy="4588500"/>
          </a:xfrm>
          <a:prstGeom prst="rect">
            <a:avLst/>
          </a:prstGeom>
          <a:noFill/>
          <a:ln w="9525" cap="flat" cmpd="sng">
            <a:solidFill>
              <a:schemeClr val="accent1"/>
            </a:solidFill>
            <a:prstDash val="solid"/>
            <a:round/>
            <a:headEnd type="none" w="sm" len="sm"/>
            <a:tailEnd type="none" w="sm" len="sm"/>
          </a:ln>
        </p:spPr>
        <p:txBody>
          <a:bodyPr spcFirstLastPara="1" wrap="square" lIns="91427" tIns="91427" rIns="91427" bIns="91427" anchor="ctr" anchorCtr="0">
            <a:noAutofit/>
          </a:bodyPr>
          <a:lstStyle/>
          <a:p>
            <a:pPr marL="0" lvl="0" indent="0" algn="l" rtl="0">
              <a:spcBef>
                <a:spcPts val="0"/>
              </a:spcBef>
              <a:spcAft>
                <a:spcPts val="0"/>
              </a:spcAft>
              <a:buNone/>
            </a:pPr>
            <a:endParaRPr sz="1401"/>
          </a:p>
        </p:txBody>
      </p:sp>
      <p:grpSp>
        <p:nvGrpSpPr>
          <p:cNvPr id="690" name="Google Shape;690;p34"/>
          <p:cNvGrpSpPr/>
          <p:nvPr/>
        </p:nvGrpSpPr>
        <p:grpSpPr>
          <a:xfrm>
            <a:off x="274351" y="277501"/>
            <a:ext cx="445580" cy="4588500"/>
            <a:chOff x="8423983" y="277500"/>
            <a:chExt cx="445580" cy="4588500"/>
          </a:xfrm>
        </p:grpSpPr>
        <p:grpSp>
          <p:nvGrpSpPr>
            <p:cNvPr id="691" name="Google Shape;691;p34"/>
            <p:cNvGrpSpPr/>
            <p:nvPr/>
          </p:nvGrpSpPr>
          <p:grpSpPr>
            <a:xfrm>
              <a:off x="8423983" y="542960"/>
              <a:ext cx="445580" cy="4323040"/>
              <a:chOff x="8423983" y="542960"/>
              <a:chExt cx="445580" cy="4323040"/>
            </a:xfrm>
          </p:grpSpPr>
          <p:sp>
            <p:nvSpPr>
              <p:cNvPr id="692" name="Google Shape;692;p34"/>
              <p:cNvSpPr/>
              <p:nvPr/>
            </p:nvSpPr>
            <p:spPr>
              <a:xfrm>
                <a:off x="8423983" y="542960"/>
                <a:ext cx="445499" cy="236372"/>
              </a:xfrm>
              <a:custGeom>
                <a:avLst/>
                <a:gdLst/>
                <a:ahLst/>
                <a:cxnLst/>
                <a:rect l="l" t="t" r="r" b="b"/>
                <a:pathLst>
                  <a:path w="6900" h="3661" extrusionOk="0">
                    <a:moveTo>
                      <a:pt x="0" y="0"/>
                    </a:moveTo>
                    <a:lnTo>
                      <a:pt x="0" y="1223"/>
                    </a:lnTo>
                    <a:lnTo>
                      <a:pt x="17" y="1223"/>
                    </a:lnTo>
                    <a:cubicBezTo>
                      <a:pt x="471" y="1330"/>
                      <a:pt x="909" y="1487"/>
                      <a:pt x="1347" y="1636"/>
                    </a:cubicBezTo>
                    <a:cubicBezTo>
                      <a:pt x="2512" y="2024"/>
                      <a:pt x="3653" y="2471"/>
                      <a:pt x="4801" y="2908"/>
                    </a:cubicBezTo>
                    <a:cubicBezTo>
                      <a:pt x="5495" y="3173"/>
                      <a:pt x="6189" y="3446"/>
                      <a:pt x="6900" y="3660"/>
                    </a:cubicBezTo>
                    <a:lnTo>
                      <a:pt x="6900" y="1115"/>
                    </a:lnTo>
                    <a:cubicBezTo>
                      <a:pt x="6536" y="1289"/>
                      <a:pt x="6148" y="1380"/>
                      <a:pt x="5751" y="1388"/>
                    </a:cubicBezTo>
                    <a:cubicBezTo>
                      <a:pt x="5379" y="1388"/>
                      <a:pt x="4999" y="1347"/>
                      <a:pt x="4636" y="1281"/>
                    </a:cubicBezTo>
                    <a:cubicBezTo>
                      <a:pt x="3809" y="1157"/>
                      <a:pt x="3016" y="909"/>
                      <a:pt x="2223" y="653"/>
                    </a:cubicBezTo>
                    <a:cubicBezTo>
                      <a:pt x="1711" y="496"/>
                      <a:pt x="1207" y="273"/>
                      <a:pt x="678" y="132"/>
                    </a:cubicBezTo>
                    <a:cubicBezTo>
                      <a:pt x="513" y="83"/>
                      <a:pt x="347" y="41"/>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93" name="Google Shape;693;p34"/>
              <p:cNvSpPr/>
              <p:nvPr/>
            </p:nvSpPr>
            <p:spPr>
              <a:xfrm>
                <a:off x="8424500" y="698174"/>
                <a:ext cx="444982" cy="297193"/>
              </a:xfrm>
              <a:custGeom>
                <a:avLst/>
                <a:gdLst/>
                <a:ahLst/>
                <a:cxnLst/>
                <a:rect l="l" t="t" r="r" b="b"/>
                <a:pathLst>
                  <a:path w="6892" h="4603" extrusionOk="0">
                    <a:moveTo>
                      <a:pt x="1" y="0"/>
                    </a:moveTo>
                    <a:lnTo>
                      <a:pt x="1" y="2157"/>
                    </a:lnTo>
                    <a:cubicBezTo>
                      <a:pt x="273" y="2198"/>
                      <a:pt x="546" y="2264"/>
                      <a:pt x="810" y="2347"/>
                    </a:cubicBezTo>
                    <a:cubicBezTo>
                      <a:pt x="1405" y="2529"/>
                      <a:pt x="2000" y="2694"/>
                      <a:pt x="2587" y="2884"/>
                    </a:cubicBezTo>
                    <a:cubicBezTo>
                      <a:pt x="3488" y="3190"/>
                      <a:pt x="4355" y="3570"/>
                      <a:pt x="5231" y="3942"/>
                    </a:cubicBezTo>
                    <a:cubicBezTo>
                      <a:pt x="5785" y="4165"/>
                      <a:pt x="6330" y="4396"/>
                      <a:pt x="6892" y="4603"/>
                    </a:cubicBezTo>
                    <a:lnTo>
                      <a:pt x="6892" y="2611"/>
                    </a:lnTo>
                    <a:cubicBezTo>
                      <a:pt x="6611" y="2496"/>
                      <a:pt x="6338" y="2380"/>
                      <a:pt x="6074" y="2256"/>
                    </a:cubicBezTo>
                    <a:cubicBezTo>
                      <a:pt x="4900" y="1744"/>
                      <a:pt x="3727" y="1223"/>
                      <a:pt x="2521" y="794"/>
                    </a:cubicBezTo>
                    <a:cubicBezTo>
                      <a:pt x="1744" y="513"/>
                      <a:pt x="943" y="265"/>
                      <a:pt x="149" y="33"/>
                    </a:cubicBezTo>
                    <a:cubicBezTo>
                      <a:pt x="100" y="25"/>
                      <a:pt x="42" y="9"/>
                      <a:pt x="1"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94" name="Google Shape;694;p34"/>
              <p:cNvSpPr/>
              <p:nvPr/>
            </p:nvSpPr>
            <p:spPr>
              <a:xfrm>
                <a:off x="8423983" y="1272221"/>
                <a:ext cx="445499" cy="434264"/>
              </a:xfrm>
              <a:custGeom>
                <a:avLst/>
                <a:gdLst/>
                <a:ahLst/>
                <a:cxnLst/>
                <a:rect l="l" t="t" r="r" b="b"/>
                <a:pathLst>
                  <a:path w="6900" h="6726" extrusionOk="0">
                    <a:moveTo>
                      <a:pt x="0" y="0"/>
                    </a:moveTo>
                    <a:lnTo>
                      <a:pt x="0" y="744"/>
                    </a:lnTo>
                    <a:cubicBezTo>
                      <a:pt x="571" y="1025"/>
                      <a:pt x="1108" y="1355"/>
                      <a:pt x="1612" y="1735"/>
                    </a:cubicBezTo>
                    <a:cubicBezTo>
                      <a:pt x="2504" y="2396"/>
                      <a:pt x="3363" y="3099"/>
                      <a:pt x="4181" y="3859"/>
                    </a:cubicBezTo>
                    <a:cubicBezTo>
                      <a:pt x="4859" y="4478"/>
                      <a:pt x="5479" y="5139"/>
                      <a:pt x="6090" y="5825"/>
                    </a:cubicBezTo>
                    <a:cubicBezTo>
                      <a:pt x="6363" y="6123"/>
                      <a:pt x="6627" y="6428"/>
                      <a:pt x="6900" y="6726"/>
                    </a:cubicBezTo>
                    <a:lnTo>
                      <a:pt x="6900" y="5776"/>
                    </a:lnTo>
                    <a:cubicBezTo>
                      <a:pt x="6503" y="5346"/>
                      <a:pt x="6115" y="4916"/>
                      <a:pt x="5710" y="4495"/>
                    </a:cubicBezTo>
                    <a:cubicBezTo>
                      <a:pt x="4925" y="3677"/>
                      <a:pt x="4099" y="2909"/>
                      <a:pt x="3215" y="2198"/>
                    </a:cubicBezTo>
                    <a:cubicBezTo>
                      <a:pt x="2355" y="1496"/>
                      <a:pt x="1479" y="810"/>
                      <a:pt x="513" y="264"/>
                    </a:cubicBezTo>
                    <a:cubicBezTo>
                      <a:pt x="347" y="165"/>
                      <a:pt x="174" y="8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95" name="Google Shape;695;p34"/>
              <p:cNvSpPr/>
              <p:nvPr/>
            </p:nvSpPr>
            <p:spPr>
              <a:xfrm>
                <a:off x="8423983" y="1550109"/>
                <a:ext cx="445499" cy="415153"/>
              </a:xfrm>
              <a:custGeom>
                <a:avLst/>
                <a:gdLst/>
                <a:ahLst/>
                <a:cxnLst/>
                <a:rect l="l" t="t" r="r" b="b"/>
                <a:pathLst>
                  <a:path w="6900" h="6430" extrusionOk="0">
                    <a:moveTo>
                      <a:pt x="50" y="0"/>
                    </a:moveTo>
                    <a:cubicBezTo>
                      <a:pt x="36" y="0"/>
                      <a:pt x="22" y="1"/>
                      <a:pt x="9" y="1"/>
                    </a:cubicBezTo>
                    <a:lnTo>
                      <a:pt x="0" y="1"/>
                    </a:lnTo>
                    <a:lnTo>
                      <a:pt x="0" y="645"/>
                    </a:lnTo>
                    <a:lnTo>
                      <a:pt x="414" y="645"/>
                    </a:lnTo>
                    <a:cubicBezTo>
                      <a:pt x="604" y="645"/>
                      <a:pt x="794" y="687"/>
                      <a:pt x="959" y="769"/>
                    </a:cubicBezTo>
                    <a:cubicBezTo>
                      <a:pt x="1901" y="1207"/>
                      <a:pt x="2727" y="1827"/>
                      <a:pt x="3479" y="2521"/>
                    </a:cubicBezTo>
                    <a:cubicBezTo>
                      <a:pt x="4099" y="3091"/>
                      <a:pt x="4677" y="3703"/>
                      <a:pt x="5214" y="4355"/>
                    </a:cubicBezTo>
                    <a:cubicBezTo>
                      <a:pt x="5619" y="4843"/>
                      <a:pt x="6049" y="5314"/>
                      <a:pt x="6437" y="5810"/>
                    </a:cubicBezTo>
                    <a:cubicBezTo>
                      <a:pt x="6594" y="6016"/>
                      <a:pt x="6751" y="6223"/>
                      <a:pt x="6900" y="6429"/>
                    </a:cubicBezTo>
                    <a:lnTo>
                      <a:pt x="6900" y="5967"/>
                    </a:lnTo>
                    <a:cubicBezTo>
                      <a:pt x="6346" y="5256"/>
                      <a:pt x="5768" y="4570"/>
                      <a:pt x="5181" y="3893"/>
                    </a:cubicBezTo>
                    <a:cubicBezTo>
                      <a:pt x="4652" y="3273"/>
                      <a:pt x="4090" y="2686"/>
                      <a:pt x="3496" y="2124"/>
                    </a:cubicBezTo>
                    <a:cubicBezTo>
                      <a:pt x="2752" y="1414"/>
                      <a:pt x="1926" y="786"/>
                      <a:pt x="1033" y="274"/>
                    </a:cubicBezTo>
                    <a:cubicBezTo>
                      <a:pt x="731" y="99"/>
                      <a:pt x="39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96" name="Google Shape;696;p34"/>
              <p:cNvSpPr/>
              <p:nvPr/>
            </p:nvSpPr>
            <p:spPr>
              <a:xfrm>
                <a:off x="8423983" y="1948669"/>
                <a:ext cx="445499" cy="617306"/>
              </a:xfrm>
              <a:custGeom>
                <a:avLst/>
                <a:gdLst/>
                <a:ahLst/>
                <a:cxnLst/>
                <a:rect l="l" t="t" r="r" b="b"/>
                <a:pathLst>
                  <a:path w="6900" h="9561" extrusionOk="0">
                    <a:moveTo>
                      <a:pt x="9" y="0"/>
                    </a:moveTo>
                    <a:lnTo>
                      <a:pt x="0" y="1149"/>
                    </a:lnTo>
                    <a:lnTo>
                      <a:pt x="108" y="1182"/>
                    </a:lnTo>
                    <a:cubicBezTo>
                      <a:pt x="1165" y="1512"/>
                      <a:pt x="2116" y="2148"/>
                      <a:pt x="2892" y="2925"/>
                    </a:cubicBezTo>
                    <a:cubicBezTo>
                      <a:pt x="3281" y="3313"/>
                      <a:pt x="3636" y="3735"/>
                      <a:pt x="3958" y="4181"/>
                    </a:cubicBezTo>
                    <a:cubicBezTo>
                      <a:pt x="4198" y="4528"/>
                      <a:pt x="4421" y="4875"/>
                      <a:pt x="4628" y="5239"/>
                    </a:cubicBezTo>
                    <a:cubicBezTo>
                      <a:pt x="5123" y="6015"/>
                      <a:pt x="5586" y="6817"/>
                      <a:pt x="6024" y="7627"/>
                    </a:cubicBezTo>
                    <a:cubicBezTo>
                      <a:pt x="6346" y="8255"/>
                      <a:pt x="6644" y="8899"/>
                      <a:pt x="6900" y="9560"/>
                    </a:cubicBezTo>
                    <a:lnTo>
                      <a:pt x="6900" y="5115"/>
                    </a:lnTo>
                    <a:cubicBezTo>
                      <a:pt x="6718" y="4817"/>
                      <a:pt x="6536" y="4520"/>
                      <a:pt x="6346" y="4231"/>
                    </a:cubicBezTo>
                    <a:cubicBezTo>
                      <a:pt x="6073" y="3818"/>
                      <a:pt x="5793" y="3421"/>
                      <a:pt x="5495" y="3024"/>
                    </a:cubicBezTo>
                    <a:cubicBezTo>
                      <a:pt x="5429" y="2933"/>
                      <a:pt x="5355" y="2843"/>
                      <a:pt x="5280" y="2743"/>
                    </a:cubicBezTo>
                    <a:lnTo>
                      <a:pt x="5255" y="2710"/>
                    </a:lnTo>
                    <a:cubicBezTo>
                      <a:pt x="4983" y="2363"/>
                      <a:pt x="4677" y="2033"/>
                      <a:pt x="4355" y="1735"/>
                    </a:cubicBezTo>
                    <a:cubicBezTo>
                      <a:pt x="4090" y="1487"/>
                      <a:pt x="3793" y="1264"/>
                      <a:pt x="3487" y="1074"/>
                    </a:cubicBezTo>
                    <a:cubicBezTo>
                      <a:pt x="3405" y="1025"/>
                      <a:pt x="3314" y="975"/>
                      <a:pt x="3231" y="926"/>
                    </a:cubicBezTo>
                    <a:cubicBezTo>
                      <a:pt x="3099" y="851"/>
                      <a:pt x="2958" y="793"/>
                      <a:pt x="2818" y="736"/>
                    </a:cubicBezTo>
                    <a:cubicBezTo>
                      <a:pt x="2694" y="678"/>
                      <a:pt x="2562" y="628"/>
                      <a:pt x="2438" y="595"/>
                    </a:cubicBezTo>
                    <a:cubicBezTo>
                      <a:pt x="2289" y="545"/>
                      <a:pt x="2140" y="504"/>
                      <a:pt x="1992" y="455"/>
                    </a:cubicBezTo>
                    <a:cubicBezTo>
                      <a:pt x="1752" y="389"/>
                      <a:pt x="1512" y="322"/>
                      <a:pt x="1273" y="256"/>
                    </a:cubicBezTo>
                    <a:cubicBezTo>
                      <a:pt x="967" y="182"/>
                      <a:pt x="653" y="108"/>
                      <a:pt x="331" y="50"/>
                    </a:cubicBezTo>
                    <a:cubicBezTo>
                      <a:pt x="232" y="33"/>
                      <a:pt x="116" y="17"/>
                      <a:pt x="9"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97" name="Google Shape;697;p34"/>
              <p:cNvSpPr/>
              <p:nvPr/>
            </p:nvSpPr>
            <p:spPr>
              <a:xfrm>
                <a:off x="8423983" y="3096919"/>
                <a:ext cx="445499" cy="1769081"/>
              </a:xfrm>
              <a:custGeom>
                <a:avLst/>
                <a:gdLst/>
                <a:ahLst/>
                <a:cxnLst/>
                <a:rect l="l" t="t" r="r" b="b"/>
                <a:pathLst>
                  <a:path w="6900" h="27400" extrusionOk="0">
                    <a:moveTo>
                      <a:pt x="0" y="1"/>
                    </a:moveTo>
                    <a:lnTo>
                      <a:pt x="0" y="2529"/>
                    </a:lnTo>
                    <a:lnTo>
                      <a:pt x="42" y="2570"/>
                    </a:lnTo>
                    <a:cubicBezTo>
                      <a:pt x="670" y="3388"/>
                      <a:pt x="1223" y="4256"/>
                      <a:pt x="1694" y="5173"/>
                    </a:cubicBezTo>
                    <a:cubicBezTo>
                      <a:pt x="2074" y="5950"/>
                      <a:pt x="2471" y="6710"/>
                      <a:pt x="2843" y="7487"/>
                    </a:cubicBezTo>
                    <a:cubicBezTo>
                      <a:pt x="3115" y="8057"/>
                      <a:pt x="3363" y="8643"/>
                      <a:pt x="3619" y="9230"/>
                    </a:cubicBezTo>
                    <a:cubicBezTo>
                      <a:pt x="4033" y="10205"/>
                      <a:pt x="4388" y="11213"/>
                      <a:pt x="4685" y="12238"/>
                    </a:cubicBezTo>
                    <a:cubicBezTo>
                      <a:pt x="4908" y="12981"/>
                      <a:pt x="5074" y="13741"/>
                      <a:pt x="5189" y="14510"/>
                    </a:cubicBezTo>
                    <a:cubicBezTo>
                      <a:pt x="5239" y="14882"/>
                      <a:pt x="5264" y="15254"/>
                      <a:pt x="5305" y="15625"/>
                    </a:cubicBezTo>
                    <a:cubicBezTo>
                      <a:pt x="5379" y="16278"/>
                      <a:pt x="5371" y="16931"/>
                      <a:pt x="5280" y="17584"/>
                    </a:cubicBezTo>
                    <a:cubicBezTo>
                      <a:pt x="5173" y="18302"/>
                      <a:pt x="4983" y="19013"/>
                      <a:pt x="4718" y="19699"/>
                    </a:cubicBezTo>
                    <a:cubicBezTo>
                      <a:pt x="4305" y="20798"/>
                      <a:pt x="3776" y="21847"/>
                      <a:pt x="3132" y="22830"/>
                    </a:cubicBezTo>
                    <a:cubicBezTo>
                      <a:pt x="2595" y="23657"/>
                      <a:pt x="1950" y="24400"/>
                      <a:pt x="1289" y="25127"/>
                    </a:cubicBezTo>
                    <a:cubicBezTo>
                      <a:pt x="851" y="25615"/>
                      <a:pt x="422" y="26102"/>
                      <a:pt x="9" y="26606"/>
                    </a:cubicBezTo>
                    <a:lnTo>
                      <a:pt x="9" y="27400"/>
                    </a:lnTo>
                    <a:lnTo>
                      <a:pt x="1256" y="27400"/>
                    </a:lnTo>
                    <a:cubicBezTo>
                      <a:pt x="1306" y="27325"/>
                      <a:pt x="1355" y="27251"/>
                      <a:pt x="1405" y="27177"/>
                    </a:cubicBezTo>
                    <a:cubicBezTo>
                      <a:pt x="1826" y="26565"/>
                      <a:pt x="2330" y="26036"/>
                      <a:pt x="2826" y="25491"/>
                    </a:cubicBezTo>
                    <a:cubicBezTo>
                      <a:pt x="3347" y="24929"/>
                      <a:pt x="3843" y="24342"/>
                      <a:pt x="4314" y="23723"/>
                    </a:cubicBezTo>
                    <a:cubicBezTo>
                      <a:pt x="5239" y="22442"/>
                      <a:pt x="6073" y="21112"/>
                      <a:pt x="6652" y="19633"/>
                    </a:cubicBezTo>
                    <a:cubicBezTo>
                      <a:pt x="6751" y="19377"/>
                      <a:pt x="6834" y="19112"/>
                      <a:pt x="6900" y="18840"/>
                    </a:cubicBezTo>
                    <a:lnTo>
                      <a:pt x="6900" y="15791"/>
                    </a:lnTo>
                    <a:cubicBezTo>
                      <a:pt x="6817" y="15278"/>
                      <a:pt x="6735" y="14758"/>
                      <a:pt x="6652" y="14237"/>
                    </a:cubicBezTo>
                    <a:cubicBezTo>
                      <a:pt x="6470" y="13122"/>
                      <a:pt x="6197" y="12023"/>
                      <a:pt x="5850" y="10957"/>
                    </a:cubicBezTo>
                    <a:cubicBezTo>
                      <a:pt x="5305" y="9271"/>
                      <a:pt x="4586" y="7660"/>
                      <a:pt x="3809" y="6074"/>
                    </a:cubicBezTo>
                    <a:cubicBezTo>
                      <a:pt x="3033" y="4487"/>
                      <a:pt x="2223" y="2901"/>
                      <a:pt x="1182" y="1455"/>
                    </a:cubicBezTo>
                    <a:cubicBezTo>
                      <a:pt x="818" y="943"/>
                      <a:pt x="422" y="45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698" name="Google Shape;698;p34"/>
              <p:cNvSpPr/>
              <p:nvPr/>
            </p:nvSpPr>
            <p:spPr>
              <a:xfrm flipH="1">
                <a:off x="8670509" y="2653948"/>
                <a:ext cx="199054" cy="691491"/>
              </a:xfrm>
              <a:custGeom>
                <a:avLst/>
                <a:gdLst/>
                <a:ahLst/>
                <a:cxnLst/>
                <a:rect l="l" t="t" r="r" b="b"/>
                <a:pathLst>
                  <a:path w="3083" h="10710" extrusionOk="0">
                    <a:moveTo>
                      <a:pt x="2058" y="0"/>
                    </a:moveTo>
                    <a:cubicBezTo>
                      <a:pt x="1975" y="0"/>
                      <a:pt x="1894" y="41"/>
                      <a:pt x="1810" y="125"/>
                    </a:cubicBezTo>
                    <a:cubicBezTo>
                      <a:pt x="1669" y="274"/>
                      <a:pt x="1554" y="439"/>
                      <a:pt x="1455" y="621"/>
                    </a:cubicBezTo>
                    <a:cubicBezTo>
                      <a:pt x="1000" y="1513"/>
                      <a:pt x="604" y="2439"/>
                      <a:pt x="116" y="3314"/>
                    </a:cubicBezTo>
                    <a:cubicBezTo>
                      <a:pt x="75" y="3381"/>
                      <a:pt x="33" y="3447"/>
                      <a:pt x="0" y="3521"/>
                    </a:cubicBezTo>
                    <a:lnTo>
                      <a:pt x="0" y="10710"/>
                    </a:lnTo>
                    <a:lnTo>
                      <a:pt x="422" y="10172"/>
                    </a:lnTo>
                    <a:cubicBezTo>
                      <a:pt x="1157" y="9231"/>
                      <a:pt x="1826" y="8256"/>
                      <a:pt x="2306" y="7148"/>
                    </a:cubicBezTo>
                    <a:cubicBezTo>
                      <a:pt x="2785" y="6041"/>
                      <a:pt x="3049" y="4851"/>
                      <a:pt x="3074" y="3637"/>
                    </a:cubicBezTo>
                    <a:cubicBezTo>
                      <a:pt x="3082" y="3306"/>
                      <a:pt x="3066" y="2976"/>
                      <a:pt x="3033" y="2645"/>
                    </a:cubicBezTo>
                    <a:cubicBezTo>
                      <a:pt x="3000" y="2075"/>
                      <a:pt x="2901" y="1513"/>
                      <a:pt x="2744" y="960"/>
                    </a:cubicBezTo>
                    <a:cubicBezTo>
                      <a:pt x="2653" y="654"/>
                      <a:pt x="2562" y="340"/>
                      <a:pt x="2306" y="117"/>
                    </a:cubicBezTo>
                    <a:cubicBezTo>
                      <a:pt x="2220" y="39"/>
                      <a:pt x="2138" y="0"/>
                      <a:pt x="20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sp>
          <p:nvSpPr>
            <p:cNvPr id="699" name="Google Shape;699;p34"/>
            <p:cNvSpPr/>
            <p:nvPr/>
          </p:nvSpPr>
          <p:spPr>
            <a:xfrm>
              <a:off x="8424062" y="277500"/>
              <a:ext cx="445500" cy="45885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nvGrpSpPr>
          <p:cNvPr id="700" name="Google Shape;700;p34"/>
          <p:cNvGrpSpPr/>
          <p:nvPr/>
        </p:nvGrpSpPr>
        <p:grpSpPr>
          <a:xfrm>
            <a:off x="170852" y="174001"/>
            <a:ext cx="8802300" cy="4795500"/>
            <a:chOff x="170850" y="174000"/>
            <a:chExt cx="8802300" cy="4795500"/>
          </a:xfrm>
        </p:grpSpPr>
        <p:grpSp>
          <p:nvGrpSpPr>
            <p:cNvPr id="701" name="Google Shape;701;p34"/>
            <p:cNvGrpSpPr/>
            <p:nvPr/>
          </p:nvGrpSpPr>
          <p:grpSpPr>
            <a:xfrm>
              <a:off x="8766150" y="174000"/>
              <a:ext cx="207000" cy="4795500"/>
              <a:chOff x="8766150" y="174000"/>
              <a:chExt cx="207000" cy="4795500"/>
            </a:xfrm>
          </p:grpSpPr>
          <p:sp>
            <p:nvSpPr>
              <p:cNvPr id="702" name="Google Shape;702;p34"/>
              <p:cNvSpPr/>
              <p:nvPr/>
            </p:nvSpPr>
            <p:spPr>
              <a:xfrm>
                <a:off x="8766150" y="1740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703" name="Google Shape;703;p34"/>
              <p:cNvSpPr/>
              <p:nvPr/>
            </p:nvSpPr>
            <p:spPr>
              <a:xfrm>
                <a:off x="8766150" y="47625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nvGrpSpPr>
            <p:cNvPr id="704" name="Google Shape;704;p34"/>
            <p:cNvGrpSpPr/>
            <p:nvPr/>
          </p:nvGrpSpPr>
          <p:grpSpPr>
            <a:xfrm>
              <a:off x="170850" y="174000"/>
              <a:ext cx="207000" cy="4795500"/>
              <a:chOff x="8766150" y="174000"/>
              <a:chExt cx="207000" cy="4795500"/>
            </a:xfrm>
          </p:grpSpPr>
          <p:sp>
            <p:nvSpPr>
              <p:cNvPr id="705" name="Google Shape;705;p34"/>
              <p:cNvSpPr/>
              <p:nvPr/>
            </p:nvSpPr>
            <p:spPr>
              <a:xfrm>
                <a:off x="8766150" y="1740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706" name="Google Shape;706;p34"/>
              <p:cNvSpPr/>
              <p:nvPr/>
            </p:nvSpPr>
            <p:spPr>
              <a:xfrm>
                <a:off x="8766150" y="47625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ingle Time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BC6ED5-DBEC-4BA5-9BFE-9A5E0ED8D8CA}"/>
              </a:ext>
            </a:extLst>
          </p:cNvPr>
          <p:cNvSpPr>
            <a:spLocks noGrp="1"/>
          </p:cNvSpPr>
          <p:nvPr>
            <p:ph type="title" hasCustomPrompt="1"/>
          </p:nvPr>
        </p:nvSpPr>
        <p:spPr>
          <a:xfrm>
            <a:off x="172600" y="342907"/>
            <a:ext cx="8798814" cy="882041"/>
          </a:xfrm>
        </p:spPr>
        <p:txBody>
          <a:bodyPr/>
          <a:lstStyle>
            <a:lvl1pPr>
              <a:defRPr baseline="0"/>
            </a:lvl1pPr>
          </a:lstStyle>
          <a:p>
            <a:r>
              <a:rPr lang="en-US" dirty="0"/>
              <a:t>Click to add title</a:t>
            </a:r>
          </a:p>
        </p:txBody>
      </p:sp>
      <p:grpSp>
        <p:nvGrpSpPr>
          <p:cNvPr id="7" name="Group 6">
            <a:extLst>
              <a:ext uri="{FF2B5EF4-FFF2-40B4-BE49-F238E27FC236}">
                <a16:creationId xmlns:a16="http://schemas.microsoft.com/office/drawing/2014/main" id="{EE4AF8E1-6D3D-7A31-0DD3-7B583B821892}"/>
              </a:ext>
              <a:ext uri="{C183D7F6-B498-43B3-948B-1728B52AA6E4}">
                <adec:decorative xmlns:adec="http://schemas.microsoft.com/office/drawing/2017/decorative" val="1"/>
              </a:ext>
            </a:extLst>
          </p:cNvPr>
          <p:cNvGrpSpPr/>
          <p:nvPr userDrawn="1"/>
        </p:nvGrpSpPr>
        <p:grpSpPr>
          <a:xfrm>
            <a:off x="990091" y="1515298"/>
            <a:ext cx="7033876" cy="1807643"/>
            <a:chOff x="1320120" y="2020391"/>
            <a:chExt cx="9378501" cy="2410190"/>
          </a:xfrm>
        </p:grpSpPr>
        <p:sp>
          <p:nvSpPr>
            <p:cNvPr id="8" name="Freeform: Shape 7" descr="timeline ">
              <a:extLst>
                <a:ext uri="{FF2B5EF4-FFF2-40B4-BE49-F238E27FC236}">
                  <a16:creationId xmlns:a16="http://schemas.microsoft.com/office/drawing/2014/main" id="{95FFD2E4-8235-F2BF-A205-9D552619322C}"/>
                </a:ext>
              </a:extLst>
            </p:cNvPr>
            <p:cNvSpPr/>
            <p:nvPr/>
          </p:nvSpPr>
          <p:spPr>
            <a:xfrm flipH="1" flipV="1">
              <a:off x="1392439" y="2020391"/>
              <a:ext cx="9252295" cy="2410190"/>
            </a:xfrm>
            <a:custGeom>
              <a:avLst/>
              <a:gdLst>
                <a:gd name="connsiteX0" fmla="*/ 1192508 w 9252295"/>
                <a:gd name="connsiteY0" fmla="*/ 2410190 h 2410190"/>
                <a:gd name="connsiteX1" fmla="*/ 0 w 9252295"/>
                <a:gd name="connsiteY1" fmla="*/ 1217682 h 2410190"/>
                <a:gd name="connsiteX2" fmla="*/ 1107 w 9252295"/>
                <a:gd name="connsiteY2" fmla="*/ 1206703 h 2410190"/>
                <a:gd name="connsiteX3" fmla="*/ 96158 w 9252295"/>
                <a:gd name="connsiteY3" fmla="*/ 1206703 h 2410190"/>
                <a:gd name="connsiteX4" fmla="*/ 95051 w 9252295"/>
                <a:gd name="connsiteY4" fmla="*/ 1217682 h 2410190"/>
                <a:gd name="connsiteX5" fmla="*/ 1192508 w 9252295"/>
                <a:gd name="connsiteY5" fmla="*/ 2315139 h 2410190"/>
                <a:gd name="connsiteX6" fmla="*/ 2289965 w 9252295"/>
                <a:gd name="connsiteY6" fmla="*/ 1217682 h 2410190"/>
                <a:gd name="connsiteX7" fmla="*/ 2289554 w 9252295"/>
                <a:gd name="connsiteY7" fmla="*/ 1209531 h 2410190"/>
                <a:gd name="connsiteX8" fmla="*/ 2290085 w 9252295"/>
                <a:gd name="connsiteY8" fmla="*/ 1209531 h 2410190"/>
                <a:gd name="connsiteX9" fmla="*/ 2295831 w 9252295"/>
                <a:gd name="connsiteY9" fmla="*/ 1095755 h 2410190"/>
                <a:gd name="connsiteX10" fmla="*/ 3482182 w 9252295"/>
                <a:gd name="connsiteY10" fmla="*/ 25174 h 2410190"/>
                <a:gd name="connsiteX11" fmla="*/ 4668533 w 9252295"/>
                <a:gd name="connsiteY11" fmla="*/ 1095755 h 2410190"/>
                <a:gd name="connsiteX12" fmla="*/ 4674278 w 9252295"/>
                <a:gd name="connsiteY12" fmla="*/ 1209531 h 2410190"/>
                <a:gd name="connsiteX13" fmla="*/ 4673516 w 9252295"/>
                <a:gd name="connsiteY13" fmla="*/ 1209531 h 2410190"/>
                <a:gd name="connsiteX14" fmla="*/ 4678322 w 9252295"/>
                <a:gd name="connsiteY14" fmla="*/ 1304717 h 2410190"/>
                <a:gd name="connsiteX15" fmla="*/ 5770114 w 9252295"/>
                <a:gd name="connsiteY15" fmla="*/ 2289966 h 2410190"/>
                <a:gd name="connsiteX16" fmla="*/ 6861904 w 9252295"/>
                <a:gd name="connsiteY16" fmla="*/ 1304717 h 2410190"/>
                <a:gd name="connsiteX17" fmla="*/ 6867159 w 9252295"/>
                <a:gd name="connsiteY17" fmla="*/ 1200660 h 2410190"/>
                <a:gd name="connsiteX18" fmla="*/ 6867690 w 9252295"/>
                <a:gd name="connsiteY18" fmla="*/ 1200660 h 2410190"/>
                <a:gd name="connsiteX19" fmla="*/ 6867279 w 9252295"/>
                <a:gd name="connsiteY19" fmla="*/ 1192508 h 2410190"/>
                <a:gd name="connsiteX20" fmla="*/ 8059787 w 9252295"/>
                <a:gd name="connsiteY20" fmla="*/ 0 h 2410190"/>
                <a:gd name="connsiteX21" fmla="*/ 9252295 w 9252295"/>
                <a:gd name="connsiteY21" fmla="*/ 1192508 h 2410190"/>
                <a:gd name="connsiteX22" fmla="*/ 9251964 w 9252295"/>
                <a:gd name="connsiteY22" fmla="*/ 1195794 h 2410190"/>
                <a:gd name="connsiteX23" fmla="*/ 9156913 w 9252295"/>
                <a:gd name="connsiteY23" fmla="*/ 1195794 h 2410190"/>
                <a:gd name="connsiteX24" fmla="*/ 9157244 w 9252295"/>
                <a:gd name="connsiteY24" fmla="*/ 1192508 h 2410190"/>
                <a:gd name="connsiteX25" fmla="*/ 8059787 w 9252295"/>
                <a:gd name="connsiteY25" fmla="*/ 95051 h 2410190"/>
                <a:gd name="connsiteX26" fmla="*/ 6962330 w 9252295"/>
                <a:gd name="connsiteY26" fmla="*/ 1192508 h 2410190"/>
                <a:gd name="connsiteX27" fmla="*/ 6962741 w 9252295"/>
                <a:gd name="connsiteY27" fmla="*/ 1200660 h 2410190"/>
                <a:gd name="connsiteX28" fmla="*/ 6962209 w 9252295"/>
                <a:gd name="connsiteY28" fmla="*/ 1200660 h 2410190"/>
                <a:gd name="connsiteX29" fmla="*/ 6956464 w 9252295"/>
                <a:gd name="connsiteY29" fmla="*/ 1314435 h 2410190"/>
                <a:gd name="connsiteX30" fmla="*/ 5770114 w 9252295"/>
                <a:gd name="connsiteY30" fmla="*/ 2385016 h 2410190"/>
                <a:gd name="connsiteX31" fmla="*/ 4583763 w 9252295"/>
                <a:gd name="connsiteY31" fmla="*/ 1314435 h 2410190"/>
                <a:gd name="connsiteX32" fmla="*/ 4578017 w 9252295"/>
                <a:gd name="connsiteY32" fmla="*/ 1200660 h 2410190"/>
                <a:gd name="connsiteX33" fmla="*/ 4578780 w 9252295"/>
                <a:gd name="connsiteY33" fmla="*/ 1200660 h 2410190"/>
                <a:gd name="connsiteX34" fmla="*/ 4573974 w 9252295"/>
                <a:gd name="connsiteY34" fmla="*/ 1105474 h 2410190"/>
                <a:gd name="connsiteX35" fmla="*/ 3482182 w 9252295"/>
                <a:gd name="connsiteY35" fmla="*/ 120225 h 2410190"/>
                <a:gd name="connsiteX36" fmla="*/ 2390391 w 9252295"/>
                <a:gd name="connsiteY36" fmla="*/ 1105474 h 2410190"/>
                <a:gd name="connsiteX37" fmla="*/ 2385136 w 9252295"/>
                <a:gd name="connsiteY37" fmla="*/ 1209531 h 2410190"/>
                <a:gd name="connsiteX38" fmla="*/ 2384604 w 9252295"/>
                <a:gd name="connsiteY38" fmla="*/ 1209531 h 2410190"/>
                <a:gd name="connsiteX39" fmla="*/ 2385016 w 9252295"/>
                <a:gd name="connsiteY39" fmla="*/ 1217682 h 2410190"/>
                <a:gd name="connsiteX40" fmla="*/ 1192508 w 9252295"/>
                <a:gd name="connsiteY40" fmla="*/ 2410190 h 241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52295" h="2410190">
                  <a:moveTo>
                    <a:pt x="1192508" y="2410190"/>
                  </a:moveTo>
                  <a:cubicBezTo>
                    <a:pt x="533904" y="2410190"/>
                    <a:pt x="0" y="1876286"/>
                    <a:pt x="0" y="1217682"/>
                  </a:cubicBezTo>
                  <a:lnTo>
                    <a:pt x="1107" y="1206703"/>
                  </a:lnTo>
                  <a:lnTo>
                    <a:pt x="96158" y="1206703"/>
                  </a:lnTo>
                  <a:lnTo>
                    <a:pt x="95051" y="1217682"/>
                  </a:lnTo>
                  <a:cubicBezTo>
                    <a:pt x="95051" y="1823791"/>
                    <a:pt x="586400" y="2315139"/>
                    <a:pt x="1192508" y="2315139"/>
                  </a:cubicBezTo>
                  <a:cubicBezTo>
                    <a:pt x="1798616" y="2315139"/>
                    <a:pt x="2289965" y="1823791"/>
                    <a:pt x="2289965" y="1217682"/>
                  </a:cubicBezTo>
                  <a:lnTo>
                    <a:pt x="2289554" y="1209531"/>
                  </a:lnTo>
                  <a:lnTo>
                    <a:pt x="2290085" y="1209531"/>
                  </a:lnTo>
                  <a:lnTo>
                    <a:pt x="2295831" y="1095755"/>
                  </a:lnTo>
                  <a:cubicBezTo>
                    <a:pt x="2356899" y="494427"/>
                    <a:pt x="2864742" y="25174"/>
                    <a:pt x="3482182" y="25174"/>
                  </a:cubicBezTo>
                  <a:cubicBezTo>
                    <a:pt x="4099623" y="25174"/>
                    <a:pt x="4607465" y="494427"/>
                    <a:pt x="4668533" y="1095755"/>
                  </a:cubicBezTo>
                  <a:lnTo>
                    <a:pt x="4674278" y="1209531"/>
                  </a:lnTo>
                  <a:lnTo>
                    <a:pt x="4673516" y="1209531"/>
                  </a:lnTo>
                  <a:lnTo>
                    <a:pt x="4678322" y="1304717"/>
                  </a:lnTo>
                  <a:cubicBezTo>
                    <a:pt x="4734523" y="1858116"/>
                    <a:pt x="5201886" y="2289966"/>
                    <a:pt x="5770114" y="2289966"/>
                  </a:cubicBezTo>
                  <a:cubicBezTo>
                    <a:pt x="6338340" y="2289966"/>
                    <a:pt x="6805704" y="1858116"/>
                    <a:pt x="6861904" y="1304717"/>
                  </a:cubicBezTo>
                  <a:lnTo>
                    <a:pt x="6867159" y="1200660"/>
                  </a:lnTo>
                  <a:lnTo>
                    <a:pt x="6867690" y="1200660"/>
                  </a:lnTo>
                  <a:lnTo>
                    <a:pt x="6867279" y="1192508"/>
                  </a:lnTo>
                  <a:cubicBezTo>
                    <a:pt x="6867279" y="533905"/>
                    <a:pt x="7401183" y="0"/>
                    <a:pt x="8059787" y="0"/>
                  </a:cubicBezTo>
                  <a:cubicBezTo>
                    <a:pt x="8718390" y="0"/>
                    <a:pt x="9252295" y="533905"/>
                    <a:pt x="9252295" y="1192508"/>
                  </a:cubicBezTo>
                  <a:lnTo>
                    <a:pt x="9251964" y="1195794"/>
                  </a:lnTo>
                  <a:lnTo>
                    <a:pt x="9156913" y="1195794"/>
                  </a:lnTo>
                  <a:lnTo>
                    <a:pt x="9157244" y="1192508"/>
                  </a:lnTo>
                  <a:cubicBezTo>
                    <a:pt x="9157244" y="586400"/>
                    <a:pt x="8665895" y="95051"/>
                    <a:pt x="8059787" y="95051"/>
                  </a:cubicBezTo>
                  <a:cubicBezTo>
                    <a:pt x="7453679" y="95051"/>
                    <a:pt x="6962330" y="586400"/>
                    <a:pt x="6962330" y="1192508"/>
                  </a:cubicBezTo>
                  <a:lnTo>
                    <a:pt x="6962741" y="1200660"/>
                  </a:lnTo>
                  <a:lnTo>
                    <a:pt x="6962209" y="1200660"/>
                  </a:lnTo>
                  <a:lnTo>
                    <a:pt x="6956464" y="1314435"/>
                  </a:lnTo>
                  <a:cubicBezTo>
                    <a:pt x="6895396" y="1915764"/>
                    <a:pt x="6387554" y="2385016"/>
                    <a:pt x="5770114" y="2385016"/>
                  </a:cubicBezTo>
                  <a:cubicBezTo>
                    <a:pt x="5152672" y="2385016"/>
                    <a:pt x="4644831" y="1915764"/>
                    <a:pt x="4583763" y="1314435"/>
                  </a:cubicBezTo>
                  <a:lnTo>
                    <a:pt x="4578017" y="1200660"/>
                  </a:lnTo>
                  <a:lnTo>
                    <a:pt x="4578780" y="1200660"/>
                  </a:lnTo>
                  <a:lnTo>
                    <a:pt x="4573974" y="1105474"/>
                  </a:lnTo>
                  <a:cubicBezTo>
                    <a:pt x="4517772" y="552075"/>
                    <a:pt x="4050409" y="120225"/>
                    <a:pt x="3482182" y="120225"/>
                  </a:cubicBezTo>
                  <a:cubicBezTo>
                    <a:pt x="2913956" y="120225"/>
                    <a:pt x="2446592" y="552075"/>
                    <a:pt x="2390391" y="1105474"/>
                  </a:cubicBezTo>
                  <a:lnTo>
                    <a:pt x="2385136" y="1209531"/>
                  </a:lnTo>
                  <a:lnTo>
                    <a:pt x="2384604" y="1209531"/>
                  </a:lnTo>
                  <a:lnTo>
                    <a:pt x="2385016" y="1217682"/>
                  </a:lnTo>
                  <a:cubicBezTo>
                    <a:pt x="2385016" y="1876286"/>
                    <a:pt x="1851111" y="2410190"/>
                    <a:pt x="1192508" y="2410190"/>
                  </a:cubicBezTo>
                  <a:close/>
                </a:path>
              </a:pathLst>
            </a:custGeom>
            <a:gradFill flip="none" rotWithShape="1">
              <a:gsLst>
                <a:gs pos="61000">
                  <a:schemeClr val="accent6"/>
                </a:gs>
                <a:gs pos="39000">
                  <a:schemeClr val="accent5"/>
                </a:gs>
                <a:gs pos="18000">
                  <a:schemeClr val="accent4"/>
                </a:gs>
                <a:gs pos="92000">
                  <a:schemeClr val="accent3"/>
                </a:gs>
              </a:gsLst>
              <a:lin ang="10800000" scaled="0"/>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001" dirty="0">
                <a:solidFill>
                  <a:schemeClr val="accent2"/>
                </a:solidFill>
              </a:endParaRPr>
            </a:p>
          </p:txBody>
        </p:sp>
        <p:sp>
          <p:nvSpPr>
            <p:cNvPr id="9" name="Oval 8" descr="timeline endpoints">
              <a:extLst>
                <a:ext uri="{FF2B5EF4-FFF2-40B4-BE49-F238E27FC236}">
                  <a16:creationId xmlns:a16="http://schemas.microsoft.com/office/drawing/2014/main" id="{FD500365-FF2B-BD97-E160-2EE37926D791}"/>
                </a:ext>
              </a:extLst>
            </p:cNvPr>
            <p:cNvSpPr/>
            <p:nvPr/>
          </p:nvSpPr>
          <p:spPr>
            <a:xfrm>
              <a:off x="1320120" y="3149771"/>
              <a:ext cx="218092" cy="218092"/>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
          <p:nvSpPr>
            <p:cNvPr id="10" name="Oval 9" descr="timeline endpoints">
              <a:extLst>
                <a:ext uri="{FF2B5EF4-FFF2-40B4-BE49-F238E27FC236}">
                  <a16:creationId xmlns:a16="http://schemas.microsoft.com/office/drawing/2014/main" id="{34C8CF17-1B0C-28D1-6E4D-5187FFFDCE2D}"/>
                </a:ext>
              </a:extLst>
            </p:cNvPr>
            <p:cNvSpPr/>
            <p:nvPr/>
          </p:nvSpPr>
          <p:spPr>
            <a:xfrm>
              <a:off x="10480529" y="3149771"/>
              <a:ext cx="218092" cy="218092"/>
            </a:xfrm>
            <a:prstGeom prst="ellipse">
              <a:avLst/>
            </a:prstGeom>
            <a:solidFill>
              <a:schemeClr val="accent3"/>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solidFill>
                  <a:srgbClr val="20A472"/>
                </a:solidFill>
              </a:endParaRPr>
            </a:p>
          </p:txBody>
        </p:sp>
      </p:grpSp>
      <p:sp>
        <p:nvSpPr>
          <p:cNvPr id="12" name="Text Placeholder 11">
            <a:extLst>
              <a:ext uri="{FF2B5EF4-FFF2-40B4-BE49-F238E27FC236}">
                <a16:creationId xmlns:a16="http://schemas.microsoft.com/office/drawing/2014/main" id="{488AC32E-428F-9A0A-3195-B3423A2C9397}"/>
              </a:ext>
            </a:extLst>
          </p:cNvPr>
          <p:cNvSpPr>
            <a:spLocks noGrp="1"/>
          </p:cNvSpPr>
          <p:nvPr>
            <p:ph type="body" sz="quarter" idx="18" hasCustomPrompt="1"/>
          </p:nvPr>
        </p:nvSpPr>
        <p:spPr>
          <a:xfrm>
            <a:off x="1485268" y="1995707"/>
            <a:ext cx="870965" cy="870966"/>
          </a:xfrm>
          <a:prstGeom prst="ellipse">
            <a:avLst/>
          </a:prstGeom>
          <a:ln w="38100">
            <a:solidFill>
              <a:schemeClr val="accent4"/>
            </a:solidFill>
          </a:ln>
        </p:spPr>
        <p:txBody>
          <a:bodyPr anchor="ctr">
            <a:noAutofit/>
          </a:bodyPr>
          <a:lstStyle>
            <a:lvl1pPr marL="0" indent="0" algn="ctr">
              <a:buNone/>
              <a:defRPr sz="2400" cap="all" baseline="0">
                <a:solidFill>
                  <a:schemeClr val="accent4"/>
                </a:solidFill>
              </a:defRPr>
            </a:lvl1pPr>
            <a:lvl2pPr marL="342895" indent="0" algn="ctr">
              <a:buNone/>
              <a:defRPr sz="1200"/>
            </a:lvl2pPr>
            <a:lvl3pPr marL="685792" indent="0" algn="ctr">
              <a:buNone/>
              <a:defRPr sz="1051"/>
            </a:lvl3pPr>
            <a:lvl4pPr marL="1028688" indent="0" algn="ctr">
              <a:buNone/>
              <a:defRPr sz="900"/>
            </a:lvl4pPr>
            <a:lvl5pPr marL="1371583" indent="0" algn="ctr">
              <a:buNone/>
              <a:defRPr sz="900"/>
            </a:lvl5pPr>
          </a:lstStyle>
          <a:p>
            <a:pPr lvl="0"/>
            <a:r>
              <a:rPr lang="en-US" dirty="0"/>
              <a:t>Q1</a:t>
            </a:r>
          </a:p>
        </p:txBody>
      </p:sp>
      <p:sp>
        <p:nvSpPr>
          <p:cNvPr id="18" name="Text Placeholder 48">
            <a:extLst>
              <a:ext uri="{FF2B5EF4-FFF2-40B4-BE49-F238E27FC236}">
                <a16:creationId xmlns:a16="http://schemas.microsoft.com/office/drawing/2014/main" id="{D127D48E-3E09-48C7-AB33-FBD643EFA52E}"/>
              </a:ext>
            </a:extLst>
          </p:cNvPr>
          <p:cNvSpPr>
            <a:spLocks noGrp="1"/>
          </p:cNvSpPr>
          <p:nvPr>
            <p:ph type="body" sz="quarter" idx="10" hasCustomPrompt="1"/>
          </p:nvPr>
        </p:nvSpPr>
        <p:spPr>
          <a:xfrm>
            <a:off x="1367939" y="3613288"/>
            <a:ext cx="1347300" cy="226640"/>
          </a:xfrm>
        </p:spPr>
        <p:txBody>
          <a:bodyPr>
            <a:noAutofit/>
          </a:bodyPr>
          <a:lstStyle>
            <a:lvl1pPr marL="0" indent="0">
              <a:buNone/>
              <a:defRPr sz="1500" b="1" cap="all" baseline="0">
                <a:solidFill>
                  <a:schemeClr val="accent4"/>
                </a:solidFill>
                <a:latin typeface="+mj-lt"/>
              </a:defRPr>
            </a:lvl1pPr>
            <a:lvl2pPr marL="342895" indent="0">
              <a:buNone/>
              <a:defRPr sz="1349"/>
            </a:lvl2pPr>
            <a:lvl3pPr marL="685792" indent="0">
              <a:buNone/>
              <a:defRPr sz="1349"/>
            </a:lvl3pPr>
            <a:lvl4pPr marL="1028688" indent="0">
              <a:buNone/>
              <a:defRPr sz="1349"/>
            </a:lvl4pPr>
            <a:lvl5pPr marL="1371583" indent="0">
              <a:buNone/>
              <a:defRPr sz="1349"/>
            </a:lvl5pPr>
          </a:lstStyle>
          <a:p>
            <a:pPr lvl="0"/>
            <a:r>
              <a:rPr lang="en-US" dirty="0"/>
              <a:t>add text</a:t>
            </a:r>
          </a:p>
        </p:txBody>
      </p:sp>
      <p:sp>
        <p:nvSpPr>
          <p:cNvPr id="19" name="Text Placeholder 50">
            <a:extLst>
              <a:ext uri="{FF2B5EF4-FFF2-40B4-BE49-F238E27FC236}">
                <a16:creationId xmlns:a16="http://schemas.microsoft.com/office/drawing/2014/main" id="{A1B91BF4-B790-4F67-98EB-FE905527BFF8}"/>
              </a:ext>
            </a:extLst>
          </p:cNvPr>
          <p:cNvSpPr>
            <a:spLocks noGrp="1"/>
          </p:cNvSpPr>
          <p:nvPr>
            <p:ph type="body" sz="quarter" idx="11" hasCustomPrompt="1"/>
          </p:nvPr>
        </p:nvSpPr>
        <p:spPr>
          <a:xfrm>
            <a:off x="1367940" y="3908222"/>
            <a:ext cx="1360174" cy="529829"/>
          </a:xfrm>
        </p:spPr>
        <p:txBody>
          <a:bodyPr>
            <a:noAutofit/>
          </a:bodyPr>
          <a:lstStyle>
            <a:lvl1pPr marL="0" indent="0">
              <a:lnSpc>
                <a:spcPct val="100000"/>
              </a:lnSpc>
              <a:buNone/>
              <a:defRPr sz="900">
                <a:solidFill>
                  <a:schemeClr val="tx1"/>
                </a:solidFill>
              </a:defRPr>
            </a:lvl1pPr>
            <a:lvl2pPr marL="342895" indent="0">
              <a:buNone/>
              <a:defRPr sz="825"/>
            </a:lvl2pPr>
            <a:lvl3pPr marL="685792" indent="0">
              <a:buNone/>
              <a:defRPr sz="825"/>
            </a:lvl3pPr>
            <a:lvl4pPr marL="1028688" indent="0">
              <a:buNone/>
              <a:defRPr sz="825"/>
            </a:lvl4pPr>
            <a:lvl5pPr marL="1371583" indent="0">
              <a:buNone/>
              <a:defRPr sz="825"/>
            </a:lvl5pPr>
          </a:lstStyle>
          <a:p>
            <a:pPr lvl="0"/>
            <a:r>
              <a:rPr lang="en-US" dirty="0"/>
              <a:t>Click to add text</a:t>
            </a:r>
          </a:p>
        </p:txBody>
      </p:sp>
      <p:sp>
        <p:nvSpPr>
          <p:cNvPr id="13" name="Text Placeholder 11">
            <a:extLst>
              <a:ext uri="{FF2B5EF4-FFF2-40B4-BE49-F238E27FC236}">
                <a16:creationId xmlns:a16="http://schemas.microsoft.com/office/drawing/2014/main" id="{38A1666A-610A-35B4-038A-027C26F293CD}"/>
              </a:ext>
            </a:extLst>
          </p:cNvPr>
          <p:cNvSpPr>
            <a:spLocks noGrp="1"/>
          </p:cNvSpPr>
          <p:nvPr>
            <p:ph type="body" sz="quarter" idx="19" hasCustomPrompt="1"/>
          </p:nvPr>
        </p:nvSpPr>
        <p:spPr>
          <a:xfrm>
            <a:off x="3209632" y="1995707"/>
            <a:ext cx="870965" cy="870966"/>
          </a:xfrm>
          <a:prstGeom prst="ellipse">
            <a:avLst/>
          </a:prstGeom>
          <a:ln w="38100">
            <a:solidFill>
              <a:schemeClr val="accent5"/>
            </a:solidFill>
          </a:ln>
        </p:spPr>
        <p:txBody>
          <a:bodyPr anchor="ctr">
            <a:noAutofit/>
          </a:bodyPr>
          <a:lstStyle>
            <a:lvl1pPr marL="0" indent="0" algn="ctr">
              <a:buNone/>
              <a:defRPr sz="2400" cap="all" baseline="0">
                <a:solidFill>
                  <a:schemeClr val="accent5"/>
                </a:solidFill>
              </a:defRPr>
            </a:lvl1pPr>
            <a:lvl2pPr marL="342895" indent="0" algn="ctr">
              <a:buNone/>
              <a:defRPr sz="1200"/>
            </a:lvl2pPr>
            <a:lvl3pPr marL="685792" indent="0" algn="ctr">
              <a:buNone/>
              <a:defRPr sz="1051"/>
            </a:lvl3pPr>
            <a:lvl4pPr marL="1028688" indent="0" algn="ctr">
              <a:buNone/>
              <a:defRPr sz="900"/>
            </a:lvl4pPr>
            <a:lvl5pPr marL="1371583" indent="0" algn="ctr">
              <a:buNone/>
              <a:defRPr sz="900"/>
            </a:lvl5pPr>
          </a:lstStyle>
          <a:p>
            <a:pPr lvl="0"/>
            <a:r>
              <a:rPr lang="en-US" dirty="0"/>
              <a:t>Q2</a:t>
            </a:r>
          </a:p>
        </p:txBody>
      </p:sp>
      <p:sp>
        <p:nvSpPr>
          <p:cNvPr id="20" name="Text Placeholder 48">
            <a:extLst>
              <a:ext uri="{FF2B5EF4-FFF2-40B4-BE49-F238E27FC236}">
                <a16:creationId xmlns:a16="http://schemas.microsoft.com/office/drawing/2014/main" id="{CCA5F33F-1634-427F-92BF-99A5ED52A4BA}"/>
              </a:ext>
            </a:extLst>
          </p:cNvPr>
          <p:cNvSpPr>
            <a:spLocks noGrp="1"/>
          </p:cNvSpPr>
          <p:nvPr>
            <p:ph type="body" sz="quarter" idx="12" hasCustomPrompt="1"/>
          </p:nvPr>
        </p:nvSpPr>
        <p:spPr>
          <a:xfrm>
            <a:off x="3100556" y="3613288"/>
            <a:ext cx="1347300" cy="226640"/>
          </a:xfrm>
        </p:spPr>
        <p:txBody>
          <a:bodyPr>
            <a:noAutofit/>
          </a:bodyPr>
          <a:lstStyle>
            <a:lvl1pPr marL="0" indent="0">
              <a:buNone/>
              <a:defRPr sz="1500" b="1" cap="all" baseline="0">
                <a:solidFill>
                  <a:schemeClr val="accent5"/>
                </a:solidFill>
                <a:latin typeface="+mj-lt"/>
              </a:defRPr>
            </a:lvl1pPr>
            <a:lvl2pPr marL="342895" indent="0">
              <a:buNone/>
              <a:defRPr sz="1349"/>
            </a:lvl2pPr>
            <a:lvl3pPr marL="685792" indent="0">
              <a:buNone/>
              <a:defRPr sz="1349"/>
            </a:lvl3pPr>
            <a:lvl4pPr marL="1028688" indent="0">
              <a:buNone/>
              <a:defRPr sz="1349"/>
            </a:lvl4pPr>
            <a:lvl5pPr marL="1371583" indent="0">
              <a:buNone/>
              <a:defRPr sz="1349"/>
            </a:lvl5pPr>
          </a:lstStyle>
          <a:p>
            <a:pPr lvl="0"/>
            <a:r>
              <a:rPr lang="en-US" dirty="0"/>
              <a:t>add text</a:t>
            </a:r>
          </a:p>
        </p:txBody>
      </p:sp>
      <p:sp>
        <p:nvSpPr>
          <p:cNvPr id="21" name="Text Placeholder 50">
            <a:extLst>
              <a:ext uri="{FF2B5EF4-FFF2-40B4-BE49-F238E27FC236}">
                <a16:creationId xmlns:a16="http://schemas.microsoft.com/office/drawing/2014/main" id="{084F28D2-C99C-44DC-95CF-A18847F3B61F}"/>
              </a:ext>
            </a:extLst>
          </p:cNvPr>
          <p:cNvSpPr>
            <a:spLocks noGrp="1"/>
          </p:cNvSpPr>
          <p:nvPr>
            <p:ph type="body" sz="quarter" idx="13" hasCustomPrompt="1"/>
          </p:nvPr>
        </p:nvSpPr>
        <p:spPr>
          <a:xfrm>
            <a:off x="3100558" y="3908222"/>
            <a:ext cx="1360174" cy="529829"/>
          </a:xfrm>
        </p:spPr>
        <p:txBody>
          <a:bodyPr>
            <a:noAutofit/>
          </a:bodyPr>
          <a:lstStyle>
            <a:lvl1pPr marL="0" indent="0">
              <a:lnSpc>
                <a:spcPct val="100000"/>
              </a:lnSpc>
              <a:buNone/>
              <a:defRPr sz="900">
                <a:solidFill>
                  <a:schemeClr val="tx1"/>
                </a:solidFill>
              </a:defRPr>
            </a:lvl1pPr>
            <a:lvl2pPr marL="342895" indent="0">
              <a:buNone/>
              <a:defRPr sz="825"/>
            </a:lvl2pPr>
            <a:lvl3pPr marL="685792" indent="0">
              <a:buNone/>
              <a:defRPr sz="825"/>
            </a:lvl3pPr>
            <a:lvl4pPr marL="1028688" indent="0">
              <a:buNone/>
              <a:defRPr sz="825"/>
            </a:lvl4pPr>
            <a:lvl5pPr marL="1371583" indent="0">
              <a:buNone/>
              <a:defRPr sz="825"/>
            </a:lvl5pPr>
          </a:lstStyle>
          <a:p>
            <a:pPr lvl="0"/>
            <a:r>
              <a:rPr lang="en-US" dirty="0"/>
              <a:t>Click to add text</a:t>
            </a:r>
          </a:p>
        </p:txBody>
      </p:sp>
      <p:sp>
        <p:nvSpPr>
          <p:cNvPr id="14" name="Text Placeholder 11">
            <a:extLst>
              <a:ext uri="{FF2B5EF4-FFF2-40B4-BE49-F238E27FC236}">
                <a16:creationId xmlns:a16="http://schemas.microsoft.com/office/drawing/2014/main" id="{3FDDA6AC-3BDE-259D-EBBE-6A7B12A217C7}"/>
              </a:ext>
            </a:extLst>
          </p:cNvPr>
          <p:cNvSpPr>
            <a:spLocks noGrp="1"/>
          </p:cNvSpPr>
          <p:nvPr>
            <p:ph type="body" sz="quarter" idx="20" hasCustomPrompt="1"/>
          </p:nvPr>
        </p:nvSpPr>
        <p:spPr>
          <a:xfrm>
            <a:off x="4933993" y="1995707"/>
            <a:ext cx="870965" cy="870966"/>
          </a:xfrm>
          <a:prstGeom prst="ellipse">
            <a:avLst/>
          </a:prstGeom>
          <a:ln w="38100">
            <a:solidFill>
              <a:schemeClr val="accent6"/>
            </a:solidFill>
          </a:ln>
        </p:spPr>
        <p:txBody>
          <a:bodyPr anchor="ctr">
            <a:noAutofit/>
          </a:bodyPr>
          <a:lstStyle>
            <a:lvl1pPr marL="0" indent="0" algn="ctr">
              <a:buNone/>
              <a:defRPr sz="2400" cap="all" baseline="0">
                <a:solidFill>
                  <a:schemeClr val="accent6"/>
                </a:solidFill>
              </a:defRPr>
            </a:lvl1pPr>
            <a:lvl2pPr marL="342895" indent="0" algn="ctr">
              <a:buNone/>
              <a:defRPr sz="1200"/>
            </a:lvl2pPr>
            <a:lvl3pPr marL="685792" indent="0" algn="ctr">
              <a:buNone/>
              <a:defRPr sz="1051"/>
            </a:lvl3pPr>
            <a:lvl4pPr marL="1028688" indent="0" algn="ctr">
              <a:buNone/>
              <a:defRPr sz="900"/>
            </a:lvl4pPr>
            <a:lvl5pPr marL="1371583" indent="0" algn="ctr">
              <a:buNone/>
              <a:defRPr sz="900"/>
            </a:lvl5pPr>
          </a:lstStyle>
          <a:p>
            <a:pPr lvl="0"/>
            <a:r>
              <a:rPr lang="en-US" dirty="0"/>
              <a:t>Q3</a:t>
            </a:r>
          </a:p>
        </p:txBody>
      </p:sp>
      <p:sp>
        <p:nvSpPr>
          <p:cNvPr id="22" name="Text Placeholder 48">
            <a:extLst>
              <a:ext uri="{FF2B5EF4-FFF2-40B4-BE49-F238E27FC236}">
                <a16:creationId xmlns:a16="http://schemas.microsoft.com/office/drawing/2014/main" id="{2402522A-E098-4FB5-B454-D6FC98D90CFE}"/>
              </a:ext>
            </a:extLst>
          </p:cNvPr>
          <p:cNvSpPr>
            <a:spLocks noGrp="1"/>
          </p:cNvSpPr>
          <p:nvPr>
            <p:ph type="body" sz="quarter" idx="14" hasCustomPrompt="1"/>
          </p:nvPr>
        </p:nvSpPr>
        <p:spPr>
          <a:xfrm>
            <a:off x="4833178" y="3613288"/>
            <a:ext cx="1347300" cy="226640"/>
          </a:xfrm>
        </p:spPr>
        <p:txBody>
          <a:bodyPr>
            <a:noAutofit/>
          </a:bodyPr>
          <a:lstStyle>
            <a:lvl1pPr marL="0" indent="0">
              <a:buNone/>
              <a:defRPr sz="1500" b="1" cap="all" baseline="0">
                <a:solidFill>
                  <a:schemeClr val="accent6"/>
                </a:solidFill>
                <a:latin typeface="+mj-lt"/>
              </a:defRPr>
            </a:lvl1pPr>
            <a:lvl2pPr marL="342895" indent="0">
              <a:buNone/>
              <a:defRPr sz="1349"/>
            </a:lvl2pPr>
            <a:lvl3pPr marL="685792" indent="0">
              <a:buNone/>
              <a:defRPr sz="1349"/>
            </a:lvl3pPr>
            <a:lvl4pPr marL="1028688" indent="0">
              <a:buNone/>
              <a:defRPr sz="1349"/>
            </a:lvl4pPr>
            <a:lvl5pPr marL="1371583" indent="0">
              <a:buNone/>
              <a:defRPr sz="1349"/>
            </a:lvl5pPr>
          </a:lstStyle>
          <a:p>
            <a:pPr lvl="0"/>
            <a:r>
              <a:rPr lang="en-US" dirty="0"/>
              <a:t>add text</a:t>
            </a:r>
          </a:p>
        </p:txBody>
      </p:sp>
      <p:sp>
        <p:nvSpPr>
          <p:cNvPr id="23" name="Text Placeholder 50">
            <a:extLst>
              <a:ext uri="{FF2B5EF4-FFF2-40B4-BE49-F238E27FC236}">
                <a16:creationId xmlns:a16="http://schemas.microsoft.com/office/drawing/2014/main" id="{18CF51EA-CDE2-4AA1-83CB-9DC6E212C336}"/>
              </a:ext>
            </a:extLst>
          </p:cNvPr>
          <p:cNvSpPr>
            <a:spLocks noGrp="1"/>
          </p:cNvSpPr>
          <p:nvPr>
            <p:ph type="body" sz="quarter" idx="15" hasCustomPrompt="1"/>
          </p:nvPr>
        </p:nvSpPr>
        <p:spPr>
          <a:xfrm>
            <a:off x="4833182" y="3908222"/>
            <a:ext cx="1360174" cy="529829"/>
          </a:xfrm>
        </p:spPr>
        <p:txBody>
          <a:bodyPr>
            <a:noAutofit/>
          </a:bodyPr>
          <a:lstStyle>
            <a:lvl1pPr marL="0" indent="0">
              <a:lnSpc>
                <a:spcPct val="100000"/>
              </a:lnSpc>
              <a:buNone/>
              <a:defRPr sz="900">
                <a:solidFill>
                  <a:schemeClr val="tx1"/>
                </a:solidFill>
              </a:defRPr>
            </a:lvl1pPr>
            <a:lvl2pPr marL="342895" indent="0">
              <a:buNone/>
              <a:defRPr sz="825"/>
            </a:lvl2pPr>
            <a:lvl3pPr marL="685792" indent="0">
              <a:buNone/>
              <a:defRPr sz="825"/>
            </a:lvl3pPr>
            <a:lvl4pPr marL="1028688" indent="0">
              <a:buNone/>
              <a:defRPr sz="825"/>
            </a:lvl4pPr>
            <a:lvl5pPr marL="1371583" indent="0">
              <a:buNone/>
              <a:defRPr sz="825"/>
            </a:lvl5pPr>
          </a:lstStyle>
          <a:p>
            <a:pPr lvl="0"/>
            <a:r>
              <a:rPr lang="en-US" dirty="0"/>
              <a:t>Click to add text</a:t>
            </a:r>
          </a:p>
        </p:txBody>
      </p:sp>
      <p:sp>
        <p:nvSpPr>
          <p:cNvPr id="15" name="Text Placeholder 11">
            <a:extLst>
              <a:ext uri="{FF2B5EF4-FFF2-40B4-BE49-F238E27FC236}">
                <a16:creationId xmlns:a16="http://schemas.microsoft.com/office/drawing/2014/main" id="{4DFBC172-3AC7-02D5-403B-5AB8BAB34940}"/>
              </a:ext>
            </a:extLst>
          </p:cNvPr>
          <p:cNvSpPr>
            <a:spLocks noGrp="1"/>
          </p:cNvSpPr>
          <p:nvPr>
            <p:ph type="body" sz="quarter" idx="21" hasCustomPrompt="1"/>
          </p:nvPr>
        </p:nvSpPr>
        <p:spPr>
          <a:xfrm>
            <a:off x="6658356" y="1983632"/>
            <a:ext cx="870965" cy="870966"/>
          </a:xfrm>
          <a:prstGeom prst="ellipse">
            <a:avLst/>
          </a:prstGeom>
          <a:ln w="38100">
            <a:solidFill>
              <a:schemeClr val="accent3"/>
            </a:solidFill>
          </a:ln>
        </p:spPr>
        <p:txBody>
          <a:bodyPr anchor="ctr">
            <a:noAutofit/>
          </a:bodyPr>
          <a:lstStyle>
            <a:lvl1pPr marL="0" indent="0" algn="ctr">
              <a:buNone/>
              <a:defRPr sz="2400" cap="all" baseline="0">
                <a:solidFill>
                  <a:schemeClr val="accent3"/>
                </a:solidFill>
              </a:defRPr>
            </a:lvl1pPr>
            <a:lvl2pPr marL="342895" indent="0" algn="ctr">
              <a:buNone/>
              <a:defRPr sz="1200"/>
            </a:lvl2pPr>
            <a:lvl3pPr marL="685792" indent="0" algn="ctr">
              <a:buNone/>
              <a:defRPr sz="1051"/>
            </a:lvl3pPr>
            <a:lvl4pPr marL="1028688" indent="0" algn="ctr">
              <a:buNone/>
              <a:defRPr sz="900"/>
            </a:lvl4pPr>
            <a:lvl5pPr marL="1371583" indent="0" algn="ctr">
              <a:buNone/>
              <a:defRPr sz="900"/>
            </a:lvl5pPr>
          </a:lstStyle>
          <a:p>
            <a:pPr lvl="0"/>
            <a:r>
              <a:rPr lang="en-US" dirty="0"/>
              <a:t>Q4</a:t>
            </a:r>
          </a:p>
        </p:txBody>
      </p:sp>
      <p:sp>
        <p:nvSpPr>
          <p:cNvPr id="24" name="Text Placeholder 48">
            <a:extLst>
              <a:ext uri="{FF2B5EF4-FFF2-40B4-BE49-F238E27FC236}">
                <a16:creationId xmlns:a16="http://schemas.microsoft.com/office/drawing/2014/main" id="{FE2BFCE7-D8D1-42B7-97F2-78B1D2CB5F8F}"/>
              </a:ext>
            </a:extLst>
          </p:cNvPr>
          <p:cNvSpPr>
            <a:spLocks noGrp="1"/>
          </p:cNvSpPr>
          <p:nvPr>
            <p:ph type="body" sz="quarter" idx="16" hasCustomPrompt="1"/>
          </p:nvPr>
        </p:nvSpPr>
        <p:spPr>
          <a:xfrm>
            <a:off x="6565802" y="3613288"/>
            <a:ext cx="1347300" cy="226640"/>
          </a:xfrm>
        </p:spPr>
        <p:txBody>
          <a:bodyPr>
            <a:noAutofit/>
          </a:bodyPr>
          <a:lstStyle>
            <a:lvl1pPr marL="0" indent="0">
              <a:buNone/>
              <a:defRPr sz="1500" b="1" cap="all" baseline="0">
                <a:solidFill>
                  <a:schemeClr val="accent3"/>
                </a:solidFill>
                <a:latin typeface="+mj-lt"/>
              </a:defRPr>
            </a:lvl1pPr>
            <a:lvl2pPr marL="342895" indent="0">
              <a:buNone/>
              <a:defRPr sz="1349"/>
            </a:lvl2pPr>
            <a:lvl3pPr marL="685792" indent="0">
              <a:buNone/>
              <a:defRPr sz="1349"/>
            </a:lvl3pPr>
            <a:lvl4pPr marL="1028688" indent="0">
              <a:buNone/>
              <a:defRPr sz="1349"/>
            </a:lvl4pPr>
            <a:lvl5pPr marL="1371583" indent="0">
              <a:buNone/>
              <a:defRPr sz="1349"/>
            </a:lvl5pPr>
          </a:lstStyle>
          <a:p>
            <a:pPr lvl="0"/>
            <a:r>
              <a:rPr lang="en-US" dirty="0"/>
              <a:t>add text</a:t>
            </a:r>
          </a:p>
        </p:txBody>
      </p:sp>
      <p:sp>
        <p:nvSpPr>
          <p:cNvPr id="25" name="Text Placeholder 50">
            <a:extLst>
              <a:ext uri="{FF2B5EF4-FFF2-40B4-BE49-F238E27FC236}">
                <a16:creationId xmlns:a16="http://schemas.microsoft.com/office/drawing/2014/main" id="{0C4E8DE7-5691-4470-BC2C-F9F6532248C2}"/>
              </a:ext>
            </a:extLst>
          </p:cNvPr>
          <p:cNvSpPr>
            <a:spLocks noGrp="1"/>
          </p:cNvSpPr>
          <p:nvPr>
            <p:ph type="body" sz="quarter" idx="17" hasCustomPrompt="1"/>
          </p:nvPr>
        </p:nvSpPr>
        <p:spPr>
          <a:xfrm>
            <a:off x="6565805" y="3908222"/>
            <a:ext cx="1360174" cy="529829"/>
          </a:xfrm>
        </p:spPr>
        <p:txBody>
          <a:bodyPr>
            <a:noAutofit/>
          </a:bodyPr>
          <a:lstStyle>
            <a:lvl1pPr marL="0" indent="0">
              <a:lnSpc>
                <a:spcPct val="100000"/>
              </a:lnSpc>
              <a:buNone/>
              <a:defRPr sz="900">
                <a:solidFill>
                  <a:schemeClr val="tx1"/>
                </a:solidFill>
              </a:defRPr>
            </a:lvl1pPr>
            <a:lvl2pPr marL="342895" indent="0">
              <a:buNone/>
              <a:defRPr sz="825"/>
            </a:lvl2pPr>
            <a:lvl3pPr marL="685792" indent="0">
              <a:buNone/>
              <a:defRPr sz="825"/>
            </a:lvl3pPr>
            <a:lvl4pPr marL="1028688" indent="0">
              <a:buNone/>
              <a:defRPr sz="825"/>
            </a:lvl4pPr>
            <a:lvl5pPr marL="1371583" indent="0">
              <a:buNone/>
              <a:defRPr sz="825"/>
            </a:lvl5pPr>
          </a:lstStyle>
          <a:p>
            <a:pPr lvl="0"/>
            <a:r>
              <a:rPr lang="en-US" dirty="0"/>
              <a:t>Click to add text</a:t>
            </a:r>
          </a:p>
        </p:txBody>
      </p:sp>
    </p:spTree>
    <p:extLst>
      <p:ext uri="{BB962C8B-B14F-4D97-AF65-F5344CB8AC3E}">
        <p14:creationId xmlns:p14="http://schemas.microsoft.com/office/powerpoint/2010/main" val="2604942252"/>
      </p:ext>
    </p:extLst>
  </p:cSld>
  <p:clrMapOvr>
    <a:masterClrMapping/>
  </p:clrMapOvr>
  <p:extLst>
    <p:ext uri="{DCECCB84-F9BA-43D5-87BE-67443E8EF086}">
      <p15:sldGuideLst xmlns:p15="http://schemas.microsoft.com/office/powerpoint/2012/main">
        <p15:guide id="1" pos="1920" userDrawn="1">
          <p15:clr>
            <a:srgbClr val="FBAE40"/>
          </p15:clr>
        </p15:guide>
        <p15:guide id="2" pos="3840" userDrawn="1">
          <p15:clr>
            <a:srgbClr val="FBAE40"/>
          </p15:clr>
        </p15:guide>
        <p15:guide id="3" pos="5760" userDrawn="1">
          <p15:clr>
            <a:srgbClr val="FBAE40"/>
          </p15:clr>
        </p15:guide>
        <p15:guide id="4" pos="3984" userDrawn="1">
          <p15:clr>
            <a:srgbClr val="5ACBF0"/>
          </p15:clr>
        </p15:guide>
        <p15:guide id="5" pos="3696" userDrawn="1">
          <p15:clr>
            <a:srgbClr val="5ACBF0"/>
          </p15:clr>
        </p15:guide>
        <p15:guide id="6" pos="2064" userDrawn="1">
          <p15:clr>
            <a:srgbClr val="5ACBF0"/>
          </p15:clr>
        </p15:guide>
        <p15:guide id="7" pos="1776" userDrawn="1">
          <p15:clr>
            <a:srgbClr val="5ACBF0"/>
          </p15:clr>
        </p15:guide>
        <p15:guide id="8" pos="5616" userDrawn="1">
          <p15:clr>
            <a:srgbClr val="5ACBF0"/>
          </p15:clr>
        </p15:guide>
        <p15:guide id="9" pos="5904" userDrawn="1">
          <p15:clr>
            <a:srgbClr val="5ACBF0"/>
          </p15:clr>
        </p15:guide>
        <p15:guide id="10" pos="144" userDrawn="1">
          <p15:clr>
            <a:srgbClr val="5ACBF0"/>
          </p15:clr>
        </p15:guide>
        <p15:guide id="11" orient="horz" pos="4176" userDrawn="1">
          <p15:clr>
            <a:srgbClr val="5ACBF0"/>
          </p15:clr>
        </p15:guide>
        <p15:guide id="12" pos="7536" userDrawn="1">
          <p15:clr>
            <a:srgbClr val="5ACBF0"/>
          </p15:clr>
        </p15:guide>
        <p15:guide id="13" orient="horz" pos="144"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71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714803" y="1840898"/>
            <a:ext cx="4641900" cy="15120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5001"/>
            </a:lvl1pPr>
            <a:lvl2pPr lvl="1" algn="ctr" rtl="0">
              <a:lnSpc>
                <a:spcPct val="100000"/>
              </a:lnSpc>
              <a:spcBef>
                <a:spcPts val="0"/>
              </a:spcBef>
              <a:spcAft>
                <a:spcPts val="0"/>
              </a:spcAft>
              <a:buSzPts val="5000"/>
              <a:buNone/>
              <a:defRPr sz="5001"/>
            </a:lvl2pPr>
            <a:lvl3pPr lvl="2" algn="ctr" rtl="0">
              <a:lnSpc>
                <a:spcPct val="100000"/>
              </a:lnSpc>
              <a:spcBef>
                <a:spcPts val="0"/>
              </a:spcBef>
              <a:spcAft>
                <a:spcPts val="0"/>
              </a:spcAft>
              <a:buSzPts val="5000"/>
              <a:buNone/>
              <a:defRPr sz="5001"/>
            </a:lvl3pPr>
            <a:lvl4pPr lvl="3" algn="ctr" rtl="0">
              <a:lnSpc>
                <a:spcPct val="100000"/>
              </a:lnSpc>
              <a:spcBef>
                <a:spcPts val="0"/>
              </a:spcBef>
              <a:spcAft>
                <a:spcPts val="0"/>
              </a:spcAft>
              <a:buSzPts val="5000"/>
              <a:buNone/>
              <a:defRPr sz="5001"/>
            </a:lvl4pPr>
            <a:lvl5pPr lvl="4" algn="ctr" rtl="0">
              <a:lnSpc>
                <a:spcPct val="100000"/>
              </a:lnSpc>
              <a:spcBef>
                <a:spcPts val="0"/>
              </a:spcBef>
              <a:spcAft>
                <a:spcPts val="0"/>
              </a:spcAft>
              <a:buSzPts val="5000"/>
              <a:buNone/>
              <a:defRPr sz="5001"/>
            </a:lvl5pPr>
            <a:lvl6pPr lvl="5" algn="ctr" rtl="0">
              <a:lnSpc>
                <a:spcPct val="100000"/>
              </a:lnSpc>
              <a:spcBef>
                <a:spcPts val="0"/>
              </a:spcBef>
              <a:spcAft>
                <a:spcPts val="0"/>
              </a:spcAft>
              <a:buSzPts val="5000"/>
              <a:buNone/>
              <a:defRPr sz="5001"/>
            </a:lvl6pPr>
            <a:lvl7pPr lvl="6" algn="ctr" rtl="0">
              <a:lnSpc>
                <a:spcPct val="100000"/>
              </a:lnSpc>
              <a:spcBef>
                <a:spcPts val="0"/>
              </a:spcBef>
              <a:spcAft>
                <a:spcPts val="0"/>
              </a:spcAft>
              <a:buSzPts val="5000"/>
              <a:buNone/>
              <a:defRPr sz="5001"/>
            </a:lvl7pPr>
            <a:lvl8pPr lvl="7" algn="ctr" rtl="0">
              <a:lnSpc>
                <a:spcPct val="100000"/>
              </a:lnSpc>
              <a:spcBef>
                <a:spcPts val="0"/>
              </a:spcBef>
              <a:spcAft>
                <a:spcPts val="0"/>
              </a:spcAft>
              <a:buSzPts val="5000"/>
              <a:buNone/>
              <a:defRPr sz="5001"/>
            </a:lvl8pPr>
            <a:lvl9pPr lvl="8" algn="ctr" rtl="0">
              <a:lnSpc>
                <a:spcPct val="100000"/>
              </a:lnSpc>
              <a:spcBef>
                <a:spcPts val="0"/>
              </a:spcBef>
              <a:spcAft>
                <a:spcPts val="0"/>
              </a:spcAft>
              <a:buSzPts val="5000"/>
              <a:buNone/>
              <a:defRPr sz="5001"/>
            </a:lvl9pPr>
          </a:lstStyle>
          <a:p>
            <a:endParaRPr/>
          </a:p>
        </p:txBody>
      </p:sp>
      <p:sp>
        <p:nvSpPr>
          <p:cNvPr id="18" name="Google Shape;18;p3"/>
          <p:cNvSpPr txBox="1">
            <a:spLocks noGrp="1"/>
          </p:cNvSpPr>
          <p:nvPr>
            <p:ph type="title" idx="2" hasCustomPrompt="1"/>
          </p:nvPr>
        </p:nvSpPr>
        <p:spPr>
          <a:xfrm>
            <a:off x="714803" y="900473"/>
            <a:ext cx="2085900" cy="92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5000"/>
              <a:buNone/>
              <a:defRPr sz="5001"/>
            </a:lvl1pPr>
            <a:lvl2pPr lvl="1" algn="ctr" rtl="0">
              <a:lnSpc>
                <a:spcPct val="100000"/>
              </a:lnSpc>
              <a:spcBef>
                <a:spcPts val="0"/>
              </a:spcBef>
              <a:spcAft>
                <a:spcPts val="0"/>
              </a:spcAft>
              <a:buSzPts val="5000"/>
              <a:buNone/>
              <a:defRPr sz="5001"/>
            </a:lvl2pPr>
            <a:lvl3pPr lvl="2" algn="ctr" rtl="0">
              <a:lnSpc>
                <a:spcPct val="100000"/>
              </a:lnSpc>
              <a:spcBef>
                <a:spcPts val="0"/>
              </a:spcBef>
              <a:spcAft>
                <a:spcPts val="0"/>
              </a:spcAft>
              <a:buSzPts val="5000"/>
              <a:buNone/>
              <a:defRPr sz="5001"/>
            </a:lvl3pPr>
            <a:lvl4pPr lvl="3" algn="ctr" rtl="0">
              <a:lnSpc>
                <a:spcPct val="100000"/>
              </a:lnSpc>
              <a:spcBef>
                <a:spcPts val="0"/>
              </a:spcBef>
              <a:spcAft>
                <a:spcPts val="0"/>
              </a:spcAft>
              <a:buSzPts val="5000"/>
              <a:buNone/>
              <a:defRPr sz="5001"/>
            </a:lvl4pPr>
            <a:lvl5pPr lvl="4" algn="ctr" rtl="0">
              <a:lnSpc>
                <a:spcPct val="100000"/>
              </a:lnSpc>
              <a:spcBef>
                <a:spcPts val="0"/>
              </a:spcBef>
              <a:spcAft>
                <a:spcPts val="0"/>
              </a:spcAft>
              <a:buSzPts val="5000"/>
              <a:buNone/>
              <a:defRPr sz="5001"/>
            </a:lvl5pPr>
            <a:lvl6pPr lvl="5" algn="ctr" rtl="0">
              <a:lnSpc>
                <a:spcPct val="100000"/>
              </a:lnSpc>
              <a:spcBef>
                <a:spcPts val="0"/>
              </a:spcBef>
              <a:spcAft>
                <a:spcPts val="0"/>
              </a:spcAft>
              <a:buSzPts val="5000"/>
              <a:buNone/>
              <a:defRPr sz="5001"/>
            </a:lvl6pPr>
            <a:lvl7pPr lvl="6" algn="ctr" rtl="0">
              <a:lnSpc>
                <a:spcPct val="100000"/>
              </a:lnSpc>
              <a:spcBef>
                <a:spcPts val="0"/>
              </a:spcBef>
              <a:spcAft>
                <a:spcPts val="0"/>
              </a:spcAft>
              <a:buSzPts val="5000"/>
              <a:buNone/>
              <a:defRPr sz="5001"/>
            </a:lvl7pPr>
            <a:lvl8pPr lvl="7" algn="ctr" rtl="0">
              <a:lnSpc>
                <a:spcPct val="100000"/>
              </a:lnSpc>
              <a:spcBef>
                <a:spcPts val="0"/>
              </a:spcBef>
              <a:spcAft>
                <a:spcPts val="0"/>
              </a:spcAft>
              <a:buSzPts val="5000"/>
              <a:buNone/>
              <a:defRPr sz="5001"/>
            </a:lvl8pPr>
            <a:lvl9pPr lvl="8" algn="ctr" rtl="0">
              <a:lnSpc>
                <a:spcPct val="100000"/>
              </a:lnSpc>
              <a:spcBef>
                <a:spcPts val="0"/>
              </a:spcBef>
              <a:spcAft>
                <a:spcPts val="0"/>
              </a:spcAft>
              <a:buSzPts val="5000"/>
              <a:buNone/>
              <a:defRPr sz="5001"/>
            </a:lvl9pPr>
          </a:lstStyle>
          <a:p>
            <a:r>
              <a:t>xx%</a:t>
            </a:r>
          </a:p>
        </p:txBody>
      </p:sp>
      <p:sp>
        <p:nvSpPr>
          <p:cNvPr id="19" name="Google Shape;19;p3"/>
          <p:cNvSpPr txBox="1">
            <a:spLocks noGrp="1"/>
          </p:cNvSpPr>
          <p:nvPr>
            <p:ph type="subTitle" idx="1"/>
          </p:nvPr>
        </p:nvSpPr>
        <p:spPr>
          <a:xfrm>
            <a:off x="714800" y="3433435"/>
            <a:ext cx="3039300" cy="69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01"/>
            </a:lvl1pPr>
            <a:lvl2pPr lvl="1" rtl="0">
              <a:lnSpc>
                <a:spcPct val="100000"/>
              </a:lnSpc>
              <a:spcBef>
                <a:spcPts val="0"/>
              </a:spcBef>
              <a:spcAft>
                <a:spcPts val="0"/>
              </a:spcAft>
              <a:buNone/>
              <a:defRPr sz="1801"/>
            </a:lvl2pPr>
            <a:lvl3pPr lvl="2" rtl="0">
              <a:lnSpc>
                <a:spcPct val="100000"/>
              </a:lnSpc>
              <a:spcBef>
                <a:spcPts val="0"/>
              </a:spcBef>
              <a:spcAft>
                <a:spcPts val="0"/>
              </a:spcAft>
              <a:buNone/>
              <a:defRPr sz="1801"/>
            </a:lvl3pPr>
            <a:lvl4pPr lvl="3" rtl="0">
              <a:lnSpc>
                <a:spcPct val="100000"/>
              </a:lnSpc>
              <a:spcBef>
                <a:spcPts val="0"/>
              </a:spcBef>
              <a:spcAft>
                <a:spcPts val="0"/>
              </a:spcAft>
              <a:buNone/>
              <a:defRPr sz="1801"/>
            </a:lvl4pPr>
            <a:lvl5pPr lvl="4" rtl="0">
              <a:lnSpc>
                <a:spcPct val="100000"/>
              </a:lnSpc>
              <a:spcBef>
                <a:spcPts val="0"/>
              </a:spcBef>
              <a:spcAft>
                <a:spcPts val="0"/>
              </a:spcAft>
              <a:buNone/>
              <a:defRPr sz="1801"/>
            </a:lvl5pPr>
            <a:lvl6pPr lvl="5" rtl="0">
              <a:lnSpc>
                <a:spcPct val="100000"/>
              </a:lnSpc>
              <a:spcBef>
                <a:spcPts val="0"/>
              </a:spcBef>
              <a:spcAft>
                <a:spcPts val="0"/>
              </a:spcAft>
              <a:buNone/>
              <a:defRPr sz="1801"/>
            </a:lvl6pPr>
            <a:lvl7pPr lvl="6" rtl="0">
              <a:lnSpc>
                <a:spcPct val="100000"/>
              </a:lnSpc>
              <a:spcBef>
                <a:spcPts val="0"/>
              </a:spcBef>
              <a:spcAft>
                <a:spcPts val="0"/>
              </a:spcAft>
              <a:buNone/>
              <a:defRPr sz="1801"/>
            </a:lvl7pPr>
            <a:lvl8pPr lvl="7" rtl="0">
              <a:lnSpc>
                <a:spcPct val="100000"/>
              </a:lnSpc>
              <a:spcBef>
                <a:spcPts val="0"/>
              </a:spcBef>
              <a:spcAft>
                <a:spcPts val="0"/>
              </a:spcAft>
              <a:buNone/>
              <a:defRPr sz="1801"/>
            </a:lvl8pPr>
            <a:lvl9pPr lvl="8" rtl="0">
              <a:lnSpc>
                <a:spcPct val="100000"/>
              </a:lnSpc>
              <a:spcBef>
                <a:spcPts val="0"/>
              </a:spcBef>
              <a:spcAft>
                <a:spcPts val="0"/>
              </a:spcAft>
              <a:buNone/>
              <a:defRPr sz="1801"/>
            </a:lvl9pPr>
          </a:lstStyle>
          <a:p>
            <a:endParaRPr/>
          </a:p>
        </p:txBody>
      </p:sp>
      <p:sp>
        <p:nvSpPr>
          <p:cNvPr id="20" name="Google Shape;20;p3"/>
          <p:cNvSpPr/>
          <p:nvPr/>
        </p:nvSpPr>
        <p:spPr>
          <a:xfrm>
            <a:off x="274352" y="277501"/>
            <a:ext cx="8595300" cy="4588500"/>
          </a:xfrm>
          <a:prstGeom prst="rect">
            <a:avLst/>
          </a:prstGeom>
          <a:noFill/>
          <a:ln w="9525" cap="flat" cmpd="sng">
            <a:solidFill>
              <a:schemeClr val="accent1"/>
            </a:solidFill>
            <a:prstDash val="solid"/>
            <a:round/>
            <a:headEnd type="none" w="sm" len="sm"/>
            <a:tailEnd type="none" w="sm" len="sm"/>
          </a:ln>
        </p:spPr>
        <p:txBody>
          <a:bodyPr spcFirstLastPara="1" wrap="square" lIns="91427" tIns="91427" rIns="91427" bIns="91427" anchor="ctr" anchorCtr="0">
            <a:noAutofit/>
          </a:bodyPr>
          <a:lstStyle/>
          <a:p>
            <a:pPr marL="0" lvl="0" indent="0" algn="l" rtl="0">
              <a:spcBef>
                <a:spcPts val="0"/>
              </a:spcBef>
              <a:spcAft>
                <a:spcPts val="0"/>
              </a:spcAft>
              <a:buNone/>
            </a:pPr>
            <a:endParaRPr sz="1401"/>
          </a:p>
        </p:txBody>
      </p:sp>
      <p:grpSp>
        <p:nvGrpSpPr>
          <p:cNvPr id="21" name="Google Shape;21;p3"/>
          <p:cNvGrpSpPr/>
          <p:nvPr/>
        </p:nvGrpSpPr>
        <p:grpSpPr>
          <a:xfrm>
            <a:off x="170853" y="174001"/>
            <a:ext cx="207001" cy="4795500"/>
            <a:chOff x="8766150" y="174000"/>
            <a:chExt cx="207000" cy="4795500"/>
          </a:xfrm>
        </p:grpSpPr>
        <p:sp>
          <p:nvSpPr>
            <p:cNvPr id="22" name="Google Shape;22;p3"/>
            <p:cNvSpPr/>
            <p:nvPr/>
          </p:nvSpPr>
          <p:spPr>
            <a:xfrm>
              <a:off x="8766150" y="1740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3" name="Google Shape;23;p3"/>
            <p:cNvSpPr/>
            <p:nvPr/>
          </p:nvSpPr>
          <p:spPr>
            <a:xfrm>
              <a:off x="8766150" y="47625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9"/>
        <p:cNvGrpSpPr/>
        <p:nvPr/>
      </p:nvGrpSpPr>
      <p:grpSpPr>
        <a:xfrm>
          <a:off x="0" y="0"/>
          <a:ext cx="0" cy="0"/>
          <a:chOff x="0" y="0"/>
          <a:chExt cx="0" cy="0"/>
        </a:xfrm>
      </p:grpSpPr>
      <p:sp>
        <p:nvSpPr>
          <p:cNvPr id="80" name="Google Shape;80;p7"/>
          <p:cNvSpPr/>
          <p:nvPr/>
        </p:nvSpPr>
        <p:spPr>
          <a:xfrm>
            <a:off x="274352" y="277501"/>
            <a:ext cx="8595300" cy="4588500"/>
          </a:xfrm>
          <a:prstGeom prst="rect">
            <a:avLst/>
          </a:prstGeom>
          <a:noFill/>
          <a:ln w="9525" cap="flat" cmpd="sng">
            <a:solidFill>
              <a:schemeClr val="accent1"/>
            </a:solidFill>
            <a:prstDash val="solid"/>
            <a:round/>
            <a:headEnd type="none" w="sm" len="sm"/>
            <a:tailEnd type="none" w="sm" len="sm"/>
          </a:ln>
        </p:spPr>
        <p:txBody>
          <a:bodyPr spcFirstLastPara="1" wrap="square" lIns="91427" tIns="91427" rIns="91427" bIns="91427" anchor="ctr" anchorCtr="0">
            <a:noAutofit/>
          </a:bodyPr>
          <a:lstStyle/>
          <a:p>
            <a:pPr marL="0" lvl="0" indent="0" algn="l" rtl="0">
              <a:spcBef>
                <a:spcPts val="0"/>
              </a:spcBef>
              <a:spcAft>
                <a:spcPts val="0"/>
              </a:spcAft>
              <a:buNone/>
            </a:pPr>
            <a:endParaRPr sz="1401"/>
          </a:p>
        </p:txBody>
      </p:sp>
      <p:grpSp>
        <p:nvGrpSpPr>
          <p:cNvPr id="81" name="Google Shape;81;p7"/>
          <p:cNvGrpSpPr/>
          <p:nvPr/>
        </p:nvGrpSpPr>
        <p:grpSpPr>
          <a:xfrm>
            <a:off x="274350" y="277501"/>
            <a:ext cx="445884" cy="4588500"/>
            <a:chOff x="274350" y="277500"/>
            <a:chExt cx="445884" cy="4588500"/>
          </a:xfrm>
        </p:grpSpPr>
        <p:grpSp>
          <p:nvGrpSpPr>
            <p:cNvPr id="82" name="Google Shape;82;p7"/>
            <p:cNvGrpSpPr/>
            <p:nvPr/>
          </p:nvGrpSpPr>
          <p:grpSpPr>
            <a:xfrm>
              <a:off x="274602" y="560220"/>
              <a:ext cx="445632" cy="4305780"/>
              <a:chOff x="274602" y="560220"/>
              <a:chExt cx="445632" cy="4305780"/>
            </a:xfrm>
          </p:grpSpPr>
          <p:sp>
            <p:nvSpPr>
              <p:cNvPr id="83" name="Google Shape;83;p7"/>
              <p:cNvSpPr/>
              <p:nvPr/>
            </p:nvSpPr>
            <p:spPr>
              <a:xfrm>
                <a:off x="275118" y="4078379"/>
                <a:ext cx="445115" cy="787621"/>
              </a:xfrm>
              <a:custGeom>
                <a:avLst/>
                <a:gdLst/>
                <a:ahLst/>
                <a:cxnLst/>
                <a:rect l="l" t="t" r="r" b="b"/>
                <a:pathLst>
                  <a:path w="6893" h="12197" extrusionOk="0">
                    <a:moveTo>
                      <a:pt x="6892" y="1"/>
                    </a:moveTo>
                    <a:cubicBezTo>
                      <a:pt x="6008" y="232"/>
                      <a:pt x="5124" y="488"/>
                      <a:pt x="4256" y="786"/>
                    </a:cubicBezTo>
                    <a:cubicBezTo>
                      <a:pt x="2769" y="1298"/>
                      <a:pt x="1348" y="1967"/>
                      <a:pt x="1" y="2785"/>
                    </a:cubicBezTo>
                    <a:lnTo>
                      <a:pt x="1" y="11594"/>
                    </a:lnTo>
                    <a:cubicBezTo>
                      <a:pt x="158" y="11693"/>
                      <a:pt x="315" y="11800"/>
                      <a:pt x="472" y="11907"/>
                    </a:cubicBezTo>
                    <a:cubicBezTo>
                      <a:pt x="612" y="12015"/>
                      <a:pt x="753" y="12106"/>
                      <a:pt x="893" y="12197"/>
                    </a:cubicBezTo>
                    <a:lnTo>
                      <a:pt x="6892" y="12197"/>
                    </a:lnTo>
                    <a:lnTo>
                      <a:pt x="6892" y="11370"/>
                    </a:lnTo>
                    <a:cubicBezTo>
                      <a:pt x="6701" y="11379"/>
                      <a:pt x="6510" y="11383"/>
                      <a:pt x="6319" y="11383"/>
                    </a:cubicBezTo>
                    <a:cubicBezTo>
                      <a:pt x="5601" y="11383"/>
                      <a:pt x="4885" y="11323"/>
                      <a:pt x="4174" y="11205"/>
                    </a:cubicBezTo>
                    <a:cubicBezTo>
                      <a:pt x="3810" y="11147"/>
                      <a:pt x="3455" y="11081"/>
                      <a:pt x="3091" y="11015"/>
                    </a:cubicBezTo>
                    <a:cubicBezTo>
                      <a:pt x="3009" y="10999"/>
                      <a:pt x="2934" y="10974"/>
                      <a:pt x="2860" y="10957"/>
                    </a:cubicBezTo>
                    <a:cubicBezTo>
                      <a:pt x="2215" y="10800"/>
                      <a:pt x="1901" y="10371"/>
                      <a:pt x="1802" y="9743"/>
                    </a:cubicBezTo>
                    <a:cubicBezTo>
                      <a:pt x="1695" y="9040"/>
                      <a:pt x="1852" y="8388"/>
                      <a:pt x="2174" y="7768"/>
                    </a:cubicBezTo>
                    <a:cubicBezTo>
                      <a:pt x="2505" y="7156"/>
                      <a:pt x="2942" y="6619"/>
                      <a:pt x="3480" y="6173"/>
                    </a:cubicBezTo>
                    <a:cubicBezTo>
                      <a:pt x="4512" y="5264"/>
                      <a:pt x="5661" y="4488"/>
                      <a:pt x="6892" y="3860"/>
                    </a:cubicBezTo>
                    <a:lnTo>
                      <a:pt x="68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84" name="Google Shape;84;p7"/>
              <p:cNvSpPr/>
              <p:nvPr/>
            </p:nvSpPr>
            <p:spPr>
              <a:xfrm>
                <a:off x="473105" y="3457442"/>
                <a:ext cx="247129" cy="323714"/>
              </a:xfrm>
              <a:custGeom>
                <a:avLst/>
                <a:gdLst/>
                <a:ahLst/>
                <a:cxnLst/>
                <a:rect l="l" t="t" r="r" b="b"/>
                <a:pathLst>
                  <a:path w="3827" h="5013" extrusionOk="0">
                    <a:moveTo>
                      <a:pt x="3826" y="1"/>
                    </a:moveTo>
                    <a:cubicBezTo>
                      <a:pt x="3008" y="422"/>
                      <a:pt x="2240" y="918"/>
                      <a:pt x="1513" y="1480"/>
                    </a:cubicBezTo>
                    <a:cubicBezTo>
                      <a:pt x="959" y="1910"/>
                      <a:pt x="463" y="2405"/>
                      <a:pt x="149" y="3050"/>
                    </a:cubicBezTo>
                    <a:cubicBezTo>
                      <a:pt x="50" y="3240"/>
                      <a:pt x="0" y="3455"/>
                      <a:pt x="9" y="3670"/>
                    </a:cubicBezTo>
                    <a:cubicBezTo>
                      <a:pt x="33" y="4033"/>
                      <a:pt x="265" y="4256"/>
                      <a:pt x="546" y="4430"/>
                    </a:cubicBezTo>
                    <a:cubicBezTo>
                      <a:pt x="992" y="4686"/>
                      <a:pt x="1496" y="4851"/>
                      <a:pt x="2008" y="4909"/>
                    </a:cubicBezTo>
                    <a:cubicBezTo>
                      <a:pt x="2437" y="4983"/>
                      <a:pt x="2871" y="5013"/>
                      <a:pt x="3306" y="5013"/>
                    </a:cubicBezTo>
                    <a:cubicBezTo>
                      <a:pt x="3408" y="5013"/>
                      <a:pt x="3510" y="5011"/>
                      <a:pt x="3611" y="5008"/>
                    </a:cubicBezTo>
                    <a:lnTo>
                      <a:pt x="3826" y="4992"/>
                    </a:lnTo>
                    <a:lnTo>
                      <a:pt x="3826" y="2852"/>
                    </a:lnTo>
                    <a:cubicBezTo>
                      <a:pt x="3719" y="2777"/>
                      <a:pt x="3661" y="2653"/>
                      <a:pt x="3661" y="2529"/>
                    </a:cubicBezTo>
                    <a:cubicBezTo>
                      <a:pt x="3661" y="2422"/>
                      <a:pt x="3686" y="2323"/>
                      <a:pt x="3735" y="2232"/>
                    </a:cubicBezTo>
                    <a:cubicBezTo>
                      <a:pt x="3760" y="2174"/>
                      <a:pt x="3793" y="2124"/>
                      <a:pt x="3826" y="2067"/>
                    </a:cubicBezTo>
                    <a:lnTo>
                      <a:pt x="38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85" name="Google Shape;85;p7"/>
              <p:cNvSpPr/>
              <p:nvPr/>
            </p:nvSpPr>
            <p:spPr>
              <a:xfrm>
                <a:off x="275118" y="2196098"/>
                <a:ext cx="445115" cy="978118"/>
              </a:xfrm>
              <a:custGeom>
                <a:avLst/>
                <a:gdLst/>
                <a:ahLst/>
                <a:cxnLst/>
                <a:rect l="l" t="t" r="r" b="b"/>
                <a:pathLst>
                  <a:path w="6893" h="15147" extrusionOk="0">
                    <a:moveTo>
                      <a:pt x="6884" y="1"/>
                    </a:moveTo>
                    <a:cubicBezTo>
                      <a:pt x="6801" y="34"/>
                      <a:pt x="6735" y="100"/>
                      <a:pt x="6686" y="174"/>
                    </a:cubicBezTo>
                    <a:cubicBezTo>
                      <a:pt x="6661" y="208"/>
                      <a:pt x="6644" y="249"/>
                      <a:pt x="6619" y="282"/>
                    </a:cubicBezTo>
                    <a:cubicBezTo>
                      <a:pt x="6446" y="555"/>
                      <a:pt x="6289" y="844"/>
                      <a:pt x="6173" y="1141"/>
                    </a:cubicBezTo>
                    <a:cubicBezTo>
                      <a:pt x="5876" y="1835"/>
                      <a:pt x="5620" y="2538"/>
                      <a:pt x="5380" y="3240"/>
                    </a:cubicBezTo>
                    <a:cubicBezTo>
                      <a:pt x="5248" y="3628"/>
                      <a:pt x="5116" y="4017"/>
                      <a:pt x="4992" y="4405"/>
                    </a:cubicBezTo>
                    <a:cubicBezTo>
                      <a:pt x="4975" y="4446"/>
                      <a:pt x="4959" y="4496"/>
                      <a:pt x="4942" y="4537"/>
                    </a:cubicBezTo>
                    <a:cubicBezTo>
                      <a:pt x="4892" y="4694"/>
                      <a:pt x="4835" y="4851"/>
                      <a:pt x="4769" y="5008"/>
                    </a:cubicBezTo>
                    <a:cubicBezTo>
                      <a:pt x="4645" y="5297"/>
                      <a:pt x="4537" y="5603"/>
                      <a:pt x="4446" y="5909"/>
                    </a:cubicBezTo>
                    <a:cubicBezTo>
                      <a:pt x="4380" y="6132"/>
                      <a:pt x="4314" y="6363"/>
                      <a:pt x="4240" y="6586"/>
                    </a:cubicBezTo>
                    <a:cubicBezTo>
                      <a:pt x="4058" y="7156"/>
                      <a:pt x="3851" y="7718"/>
                      <a:pt x="3620" y="8272"/>
                    </a:cubicBezTo>
                    <a:cubicBezTo>
                      <a:pt x="3554" y="8421"/>
                      <a:pt x="3496" y="8569"/>
                      <a:pt x="3447" y="8726"/>
                    </a:cubicBezTo>
                    <a:cubicBezTo>
                      <a:pt x="3281" y="9189"/>
                      <a:pt x="3174" y="9668"/>
                      <a:pt x="3108" y="10156"/>
                    </a:cubicBezTo>
                    <a:cubicBezTo>
                      <a:pt x="3033" y="10660"/>
                      <a:pt x="2794" y="11065"/>
                      <a:pt x="2488" y="11445"/>
                    </a:cubicBezTo>
                    <a:cubicBezTo>
                      <a:pt x="2472" y="11453"/>
                      <a:pt x="2463" y="11470"/>
                      <a:pt x="2447" y="11486"/>
                    </a:cubicBezTo>
                    <a:cubicBezTo>
                      <a:pt x="2141" y="11841"/>
                      <a:pt x="1802" y="12164"/>
                      <a:pt x="1430" y="12453"/>
                    </a:cubicBezTo>
                    <a:lnTo>
                      <a:pt x="1017" y="12783"/>
                    </a:lnTo>
                    <a:lnTo>
                      <a:pt x="778" y="12990"/>
                    </a:lnTo>
                    <a:cubicBezTo>
                      <a:pt x="513" y="13213"/>
                      <a:pt x="249" y="13444"/>
                      <a:pt x="1" y="13684"/>
                    </a:cubicBezTo>
                    <a:lnTo>
                      <a:pt x="1" y="15146"/>
                    </a:lnTo>
                    <a:cubicBezTo>
                      <a:pt x="125" y="15047"/>
                      <a:pt x="257" y="14956"/>
                      <a:pt x="389" y="14866"/>
                    </a:cubicBezTo>
                    <a:cubicBezTo>
                      <a:pt x="1356" y="14171"/>
                      <a:pt x="2422" y="13626"/>
                      <a:pt x="3562" y="13254"/>
                    </a:cubicBezTo>
                    <a:cubicBezTo>
                      <a:pt x="4198" y="13048"/>
                      <a:pt x="4851" y="12907"/>
                      <a:pt x="5504" y="12759"/>
                    </a:cubicBezTo>
                    <a:cubicBezTo>
                      <a:pt x="5967" y="12643"/>
                      <a:pt x="6429" y="12535"/>
                      <a:pt x="6892" y="12436"/>
                    </a:cubicBezTo>
                    <a:lnTo>
                      <a:pt x="6892"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86" name="Google Shape;86;p7"/>
              <p:cNvSpPr/>
              <p:nvPr/>
            </p:nvSpPr>
            <p:spPr>
              <a:xfrm>
                <a:off x="274602" y="853455"/>
                <a:ext cx="445632" cy="1318299"/>
              </a:xfrm>
              <a:custGeom>
                <a:avLst/>
                <a:gdLst/>
                <a:ahLst/>
                <a:cxnLst/>
                <a:rect l="l" t="t" r="r" b="b"/>
                <a:pathLst>
                  <a:path w="6901" h="20415" extrusionOk="0">
                    <a:moveTo>
                      <a:pt x="1419" y="1"/>
                    </a:moveTo>
                    <a:cubicBezTo>
                      <a:pt x="1400" y="1"/>
                      <a:pt x="1382" y="2"/>
                      <a:pt x="1364" y="4"/>
                    </a:cubicBezTo>
                    <a:lnTo>
                      <a:pt x="1339" y="4"/>
                    </a:lnTo>
                    <a:cubicBezTo>
                      <a:pt x="1232" y="21"/>
                      <a:pt x="1149" y="87"/>
                      <a:pt x="1108" y="186"/>
                    </a:cubicBezTo>
                    <a:cubicBezTo>
                      <a:pt x="1067" y="268"/>
                      <a:pt x="1058" y="359"/>
                      <a:pt x="1067" y="450"/>
                    </a:cubicBezTo>
                    <a:cubicBezTo>
                      <a:pt x="1075" y="541"/>
                      <a:pt x="1091" y="632"/>
                      <a:pt x="1116" y="715"/>
                    </a:cubicBezTo>
                    <a:cubicBezTo>
                      <a:pt x="1149" y="822"/>
                      <a:pt x="1182" y="921"/>
                      <a:pt x="1224" y="1012"/>
                    </a:cubicBezTo>
                    <a:cubicBezTo>
                      <a:pt x="1488" y="1632"/>
                      <a:pt x="1744" y="2252"/>
                      <a:pt x="2017" y="2863"/>
                    </a:cubicBezTo>
                    <a:cubicBezTo>
                      <a:pt x="2042" y="2921"/>
                      <a:pt x="2066" y="2979"/>
                      <a:pt x="2075" y="3036"/>
                    </a:cubicBezTo>
                    <a:cubicBezTo>
                      <a:pt x="2099" y="3127"/>
                      <a:pt x="2116" y="3210"/>
                      <a:pt x="2124" y="3301"/>
                    </a:cubicBezTo>
                    <a:cubicBezTo>
                      <a:pt x="2132" y="3433"/>
                      <a:pt x="2149" y="3557"/>
                      <a:pt x="2166" y="3689"/>
                    </a:cubicBezTo>
                    <a:cubicBezTo>
                      <a:pt x="2174" y="3780"/>
                      <a:pt x="2182" y="3863"/>
                      <a:pt x="2190" y="3954"/>
                    </a:cubicBezTo>
                    <a:lnTo>
                      <a:pt x="2190" y="4078"/>
                    </a:lnTo>
                    <a:cubicBezTo>
                      <a:pt x="2190" y="4953"/>
                      <a:pt x="2240" y="5829"/>
                      <a:pt x="2256" y="6705"/>
                    </a:cubicBezTo>
                    <a:cubicBezTo>
                      <a:pt x="2256" y="6945"/>
                      <a:pt x="2265" y="7184"/>
                      <a:pt x="2281" y="7416"/>
                    </a:cubicBezTo>
                    <a:cubicBezTo>
                      <a:pt x="2298" y="7763"/>
                      <a:pt x="2314" y="8102"/>
                      <a:pt x="2356" y="8449"/>
                    </a:cubicBezTo>
                    <a:cubicBezTo>
                      <a:pt x="2397" y="8829"/>
                      <a:pt x="2446" y="9200"/>
                      <a:pt x="2504" y="9581"/>
                    </a:cubicBezTo>
                    <a:cubicBezTo>
                      <a:pt x="2637" y="10432"/>
                      <a:pt x="2818" y="11274"/>
                      <a:pt x="3041" y="12101"/>
                    </a:cubicBezTo>
                    <a:cubicBezTo>
                      <a:pt x="3141" y="12448"/>
                      <a:pt x="3240" y="12786"/>
                      <a:pt x="3355" y="13125"/>
                    </a:cubicBezTo>
                    <a:cubicBezTo>
                      <a:pt x="3446" y="13406"/>
                      <a:pt x="3554" y="13695"/>
                      <a:pt x="3661" y="13968"/>
                    </a:cubicBezTo>
                    <a:cubicBezTo>
                      <a:pt x="3818" y="14365"/>
                      <a:pt x="3975" y="14761"/>
                      <a:pt x="4140" y="15150"/>
                    </a:cubicBezTo>
                    <a:cubicBezTo>
                      <a:pt x="4388" y="15720"/>
                      <a:pt x="4562" y="16315"/>
                      <a:pt x="4653" y="16918"/>
                    </a:cubicBezTo>
                    <a:cubicBezTo>
                      <a:pt x="4760" y="17719"/>
                      <a:pt x="4537" y="18380"/>
                      <a:pt x="3967" y="18917"/>
                    </a:cubicBezTo>
                    <a:cubicBezTo>
                      <a:pt x="3909" y="18975"/>
                      <a:pt x="3835" y="19033"/>
                      <a:pt x="3760" y="19091"/>
                    </a:cubicBezTo>
                    <a:cubicBezTo>
                      <a:pt x="3331" y="19430"/>
                      <a:pt x="2835" y="19669"/>
                      <a:pt x="2298" y="19785"/>
                    </a:cubicBezTo>
                    <a:cubicBezTo>
                      <a:pt x="2066" y="19835"/>
                      <a:pt x="1835" y="19868"/>
                      <a:pt x="1604" y="19876"/>
                    </a:cubicBezTo>
                    <a:cubicBezTo>
                      <a:pt x="1381" y="19876"/>
                      <a:pt x="1149" y="19892"/>
                      <a:pt x="926" y="19892"/>
                    </a:cubicBezTo>
                    <a:lnTo>
                      <a:pt x="777" y="19892"/>
                    </a:lnTo>
                    <a:cubicBezTo>
                      <a:pt x="596" y="19892"/>
                      <a:pt x="414" y="19892"/>
                      <a:pt x="232" y="19868"/>
                    </a:cubicBezTo>
                    <a:cubicBezTo>
                      <a:pt x="158" y="19859"/>
                      <a:pt x="83" y="19851"/>
                      <a:pt x="1" y="19835"/>
                    </a:cubicBezTo>
                    <a:lnTo>
                      <a:pt x="1" y="20388"/>
                    </a:lnTo>
                    <a:cubicBezTo>
                      <a:pt x="100" y="20396"/>
                      <a:pt x="191" y="20405"/>
                      <a:pt x="290" y="20413"/>
                    </a:cubicBezTo>
                    <a:cubicBezTo>
                      <a:pt x="340" y="20414"/>
                      <a:pt x="389" y="20415"/>
                      <a:pt x="439" y="20415"/>
                    </a:cubicBezTo>
                    <a:cubicBezTo>
                      <a:pt x="678" y="20415"/>
                      <a:pt x="918" y="20399"/>
                      <a:pt x="1157" y="20372"/>
                    </a:cubicBezTo>
                    <a:cubicBezTo>
                      <a:pt x="1298" y="20355"/>
                      <a:pt x="1438" y="20339"/>
                      <a:pt x="1571" y="20322"/>
                    </a:cubicBezTo>
                    <a:cubicBezTo>
                      <a:pt x="1695" y="20297"/>
                      <a:pt x="1810" y="20281"/>
                      <a:pt x="1934" y="20256"/>
                    </a:cubicBezTo>
                    <a:cubicBezTo>
                      <a:pt x="2050" y="20231"/>
                      <a:pt x="2190" y="20198"/>
                      <a:pt x="2314" y="20148"/>
                    </a:cubicBezTo>
                    <a:lnTo>
                      <a:pt x="2496" y="20091"/>
                    </a:lnTo>
                    <a:lnTo>
                      <a:pt x="2678" y="20016"/>
                    </a:lnTo>
                    <a:cubicBezTo>
                      <a:pt x="2926" y="19925"/>
                      <a:pt x="3157" y="19801"/>
                      <a:pt x="3372" y="19661"/>
                    </a:cubicBezTo>
                    <a:cubicBezTo>
                      <a:pt x="3595" y="19512"/>
                      <a:pt x="3793" y="19347"/>
                      <a:pt x="3975" y="19165"/>
                    </a:cubicBezTo>
                    <a:cubicBezTo>
                      <a:pt x="4066" y="19074"/>
                      <a:pt x="4157" y="18975"/>
                      <a:pt x="4239" y="18876"/>
                    </a:cubicBezTo>
                    <a:lnTo>
                      <a:pt x="4372" y="18719"/>
                    </a:lnTo>
                    <a:cubicBezTo>
                      <a:pt x="4396" y="18694"/>
                      <a:pt x="4421" y="18669"/>
                      <a:pt x="4438" y="18653"/>
                    </a:cubicBezTo>
                    <a:cubicBezTo>
                      <a:pt x="4454" y="18628"/>
                      <a:pt x="4471" y="18603"/>
                      <a:pt x="4487" y="18579"/>
                    </a:cubicBezTo>
                    <a:cubicBezTo>
                      <a:pt x="4562" y="18471"/>
                      <a:pt x="4611" y="18355"/>
                      <a:pt x="4653" y="18240"/>
                    </a:cubicBezTo>
                    <a:cubicBezTo>
                      <a:pt x="4669" y="18174"/>
                      <a:pt x="4686" y="18116"/>
                      <a:pt x="4702" y="18058"/>
                    </a:cubicBezTo>
                    <a:cubicBezTo>
                      <a:pt x="4719" y="17992"/>
                      <a:pt x="4735" y="17926"/>
                      <a:pt x="4744" y="17868"/>
                    </a:cubicBezTo>
                    <a:cubicBezTo>
                      <a:pt x="4810" y="17347"/>
                      <a:pt x="4777" y="16819"/>
                      <a:pt x="4653" y="16315"/>
                    </a:cubicBezTo>
                    <a:cubicBezTo>
                      <a:pt x="4520" y="15802"/>
                      <a:pt x="4355" y="15298"/>
                      <a:pt x="4149" y="14819"/>
                    </a:cubicBezTo>
                    <a:cubicBezTo>
                      <a:pt x="3950" y="14323"/>
                      <a:pt x="3727" y="13836"/>
                      <a:pt x="3529" y="13340"/>
                    </a:cubicBezTo>
                    <a:cubicBezTo>
                      <a:pt x="3339" y="12836"/>
                      <a:pt x="3174" y="12324"/>
                      <a:pt x="3050" y="11803"/>
                    </a:cubicBezTo>
                    <a:cubicBezTo>
                      <a:pt x="2926" y="11274"/>
                      <a:pt x="2843" y="10746"/>
                      <a:pt x="2752" y="10225"/>
                    </a:cubicBezTo>
                    <a:cubicBezTo>
                      <a:pt x="2670" y="9696"/>
                      <a:pt x="2595" y="9167"/>
                      <a:pt x="2537" y="8639"/>
                    </a:cubicBezTo>
                    <a:cubicBezTo>
                      <a:pt x="2422" y="7573"/>
                      <a:pt x="2372" y="6499"/>
                      <a:pt x="2389" y="5433"/>
                    </a:cubicBezTo>
                    <a:cubicBezTo>
                      <a:pt x="2389" y="4896"/>
                      <a:pt x="2405" y="4367"/>
                      <a:pt x="2389" y="3838"/>
                    </a:cubicBezTo>
                    <a:cubicBezTo>
                      <a:pt x="2380" y="3458"/>
                      <a:pt x="2364" y="3078"/>
                      <a:pt x="2323" y="2698"/>
                    </a:cubicBezTo>
                    <a:cubicBezTo>
                      <a:pt x="2306" y="2640"/>
                      <a:pt x="2298" y="2590"/>
                      <a:pt x="2281" y="2532"/>
                    </a:cubicBezTo>
                    <a:cubicBezTo>
                      <a:pt x="2248" y="2400"/>
                      <a:pt x="2207" y="2268"/>
                      <a:pt x="2166" y="2136"/>
                    </a:cubicBezTo>
                    <a:cubicBezTo>
                      <a:pt x="2116" y="1987"/>
                      <a:pt x="2083" y="1830"/>
                      <a:pt x="2066" y="1673"/>
                    </a:cubicBezTo>
                    <a:lnTo>
                      <a:pt x="2066" y="1533"/>
                    </a:lnTo>
                    <a:lnTo>
                      <a:pt x="2066" y="1475"/>
                    </a:lnTo>
                    <a:cubicBezTo>
                      <a:pt x="2066" y="1400"/>
                      <a:pt x="2083" y="1326"/>
                      <a:pt x="2124" y="1260"/>
                    </a:cubicBezTo>
                    <a:cubicBezTo>
                      <a:pt x="2166" y="1208"/>
                      <a:pt x="2220" y="1183"/>
                      <a:pt x="2291" y="1183"/>
                    </a:cubicBezTo>
                    <a:cubicBezTo>
                      <a:pt x="2334" y="1183"/>
                      <a:pt x="2382" y="1192"/>
                      <a:pt x="2438" y="1210"/>
                    </a:cubicBezTo>
                    <a:cubicBezTo>
                      <a:pt x="2984" y="1400"/>
                      <a:pt x="3314" y="1698"/>
                      <a:pt x="3372" y="2293"/>
                    </a:cubicBezTo>
                    <a:cubicBezTo>
                      <a:pt x="3405" y="2648"/>
                      <a:pt x="3413" y="3003"/>
                      <a:pt x="3413" y="3367"/>
                    </a:cubicBezTo>
                    <a:cubicBezTo>
                      <a:pt x="3413" y="4144"/>
                      <a:pt x="3488" y="4920"/>
                      <a:pt x="3562" y="5697"/>
                    </a:cubicBezTo>
                    <a:cubicBezTo>
                      <a:pt x="3686" y="6755"/>
                      <a:pt x="3843" y="7804"/>
                      <a:pt x="4016" y="8853"/>
                    </a:cubicBezTo>
                    <a:cubicBezTo>
                      <a:pt x="4124" y="9506"/>
                      <a:pt x="4239" y="10151"/>
                      <a:pt x="4380" y="10795"/>
                    </a:cubicBezTo>
                    <a:cubicBezTo>
                      <a:pt x="4512" y="11431"/>
                      <a:pt x="4669" y="12076"/>
                      <a:pt x="4859" y="12696"/>
                    </a:cubicBezTo>
                    <a:cubicBezTo>
                      <a:pt x="4967" y="13001"/>
                      <a:pt x="5066" y="13315"/>
                      <a:pt x="5206" y="13604"/>
                    </a:cubicBezTo>
                    <a:cubicBezTo>
                      <a:pt x="5264" y="13761"/>
                      <a:pt x="5347" y="13902"/>
                      <a:pt x="5413" y="14042"/>
                    </a:cubicBezTo>
                    <a:lnTo>
                      <a:pt x="5471" y="14158"/>
                    </a:lnTo>
                    <a:cubicBezTo>
                      <a:pt x="5545" y="14282"/>
                      <a:pt x="5619" y="14406"/>
                      <a:pt x="5702" y="14530"/>
                    </a:cubicBezTo>
                    <a:lnTo>
                      <a:pt x="5719" y="14555"/>
                    </a:lnTo>
                    <a:cubicBezTo>
                      <a:pt x="5735" y="14579"/>
                      <a:pt x="5760" y="14612"/>
                      <a:pt x="5776" y="14646"/>
                    </a:cubicBezTo>
                    <a:lnTo>
                      <a:pt x="5785" y="14670"/>
                    </a:lnTo>
                    <a:cubicBezTo>
                      <a:pt x="5925" y="14869"/>
                      <a:pt x="6074" y="15050"/>
                      <a:pt x="6247" y="15216"/>
                    </a:cubicBezTo>
                    <a:cubicBezTo>
                      <a:pt x="6429" y="15397"/>
                      <a:pt x="6652" y="15538"/>
                      <a:pt x="6892" y="15629"/>
                    </a:cubicBezTo>
                    <a:lnTo>
                      <a:pt x="6900" y="15274"/>
                    </a:lnTo>
                    <a:cubicBezTo>
                      <a:pt x="6826" y="15257"/>
                      <a:pt x="6743" y="15232"/>
                      <a:pt x="6669" y="15191"/>
                    </a:cubicBezTo>
                    <a:cubicBezTo>
                      <a:pt x="6503" y="15100"/>
                      <a:pt x="6355" y="14976"/>
                      <a:pt x="6231" y="14827"/>
                    </a:cubicBezTo>
                    <a:lnTo>
                      <a:pt x="6189" y="14778"/>
                    </a:lnTo>
                    <a:cubicBezTo>
                      <a:pt x="5537" y="13918"/>
                      <a:pt x="5082" y="12927"/>
                      <a:pt x="4867" y="11869"/>
                    </a:cubicBezTo>
                    <a:cubicBezTo>
                      <a:pt x="4859" y="11811"/>
                      <a:pt x="4843" y="11745"/>
                      <a:pt x="4826" y="11679"/>
                    </a:cubicBezTo>
                    <a:cubicBezTo>
                      <a:pt x="4686" y="11051"/>
                      <a:pt x="4537" y="10415"/>
                      <a:pt x="4405" y="9779"/>
                    </a:cubicBezTo>
                    <a:cubicBezTo>
                      <a:pt x="4355" y="9547"/>
                      <a:pt x="4314" y="9324"/>
                      <a:pt x="4264" y="9101"/>
                    </a:cubicBezTo>
                    <a:cubicBezTo>
                      <a:pt x="4215" y="8820"/>
                      <a:pt x="4173" y="8539"/>
                      <a:pt x="4132" y="8258"/>
                    </a:cubicBezTo>
                    <a:lnTo>
                      <a:pt x="4074" y="7854"/>
                    </a:lnTo>
                    <a:cubicBezTo>
                      <a:pt x="4049" y="7647"/>
                      <a:pt x="4016" y="7440"/>
                      <a:pt x="3992" y="7226"/>
                    </a:cubicBezTo>
                    <a:cubicBezTo>
                      <a:pt x="3967" y="7060"/>
                      <a:pt x="3942" y="6887"/>
                      <a:pt x="3925" y="6722"/>
                    </a:cubicBezTo>
                    <a:cubicBezTo>
                      <a:pt x="3917" y="6622"/>
                      <a:pt x="3901" y="6532"/>
                      <a:pt x="3892" y="6441"/>
                    </a:cubicBezTo>
                    <a:cubicBezTo>
                      <a:pt x="3884" y="6342"/>
                      <a:pt x="3876" y="6251"/>
                      <a:pt x="3868" y="6160"/>
                    </a:cubicBezTo>
                    <a:cubicBezTo>
                      <a:pt x="3859" y="6044"/>
                      <a:pt x="3851" y="5920"/>
                      <a:pt x="3843" y="5804"/>
                    </a:cubicBezTo>
                    <a:cubicBezTo>
                      <a:pt x="3810" y="5391"/>
                      <a:pt x="3760" y="4978"/>
                      <a:pt x="3744" y="4565"/>
                    </a:cubicBezTo>
                    <a:cubicBezTo>
                      <a:pt x="3744" y="4458"/>
                      <a:pt x="3727" y="4359"/>
                      <a:pt x="3719" y="4259"/>
                    </a:cubicBezTo>
                    <a:cubicBezTo>
                      <a:pt x="3694" y="4020"/>
                      <a:pt x="3694" y="3780"/>
                      <a:pt x="3711" y="3549"/>
                    </a:cubicBezTo>
                    <a:cubicBezTo>
                      <a:pt x="3744" y="3276"/>
                      <a:pt x="3752" y="3003"/>
                      <a:pt x="3752" y="2739"/>
                    </a:cubicBezTo>
                    <a:lnTo>
                      <a:pt x="3752" y="2045"/>
                    </a:lnTo>
                    <a:cubicBezTo>
                      <a:pt x="3768" y="1591"/>
                      <a:pt x="3554" y="1153"/>
                      <a:pt x="3190" y="888"/>
                    </a:cubicBezTo>
                    <a:cubicBezTo>
                      <a:pt x="2884" y="640"/>
                      <a:pt x="2554" y="425"/>
                      <a:pt x="2199" y="244"/>
                    </a:cubicBezTo>
                    <a:cubicBezTo>
                      <a:pt x="2141" y="211"/>
                      <a:pt x="2075" y="186"/>
                      <a:pt x="2009" y="161"/>
                    </a:cubicBezTo>
                    <a:cubicBezTo>
                      <a:pt x="1942" y="136"/>
                      <a:pt x="1868" y="111"/>
                      <a:pt x="1794" y="87"/>
                    </a:cubicBezTo>
                    <a:cubicBezTo>
                      <a:pt x="1719" y="62"/>
                      <a:pt x="1645" y="45"/>
                      <a:pt x="1571" y="21"/>
                    </a:cubicBezTo>
                    <a:cubicBezTo>
                      <a:pt x="1522" y="9"/>
                      <a:pt x="1469" y="1"/>
                      <a:pt x="1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87" name="Google Shape;87;p7"/>
              <p:cNvSpPr/>
              <p:nvPr/>
            </p:nvSpPr>
            <p:spPr>
              <a:xfrm>
                <a:off x="275118" y="974791"/>
                <a:ext cx="240219" cy="1060515"/>
              </a:xfrm>
              <a:custGeom>
                <a:avLst/>
                <a:gdLst/>
                <a:ahLst/>
                <a:cxnLst/>
                <a:rect l="l" t="t" r="r" b="b"/>
                <a:pathLst>
                  <a:path w="3720" h="16423" extrusionOk="0">
                    <a:moveTo>
                      <a:pt x="1" y="1"/>
                    </a:moveTo>
                    <a:lnTo>
                      <a:pt x="1" y="1488"/>
                    </a:lnTo>
                    <a:cubicBezTo>
                      <a:pt x="208" y="1885"/>
                      <a:pt x="389" y="2298"/>
                      <a:pt x="563" y="2727"/>
                    </a:cubicBezTo>
                    <a:cubicBezTo>
                      <a:pt x="670" y="3008"/>
                      <a:pt x="736" y="3306"/>
                      <a:pt x="769" y="3611"/>
                    </a:cubicBezTo>
                    <a:cubicBezTo>
                      <a:pt x="827" y="4074"/>
                      <a:pt x="860" y="4537"/>
                      <a:pt x="893" y="5000"/>
                    </a:cubicBezTo>
                    <a:cubicBezTo>
                      <a:pt x="1017" y="6966"/>
                      <a:pt x="1373" y="8916"/>
                      <a:pt x="1943" y="10800"/>
                    </a:cubicBezTo>
                    <a:cubicBezTo>
                      <a:pt x="2248" y="11792"/>
                      <a:pt x="2521" y="12791"/>
                      <a:pt x="2794" y="13791"/>
                    </a:cubicBezTo>
                    <a:cubicBezTo>
                      <a:pt x="2876" y="14022"/>
                      <a:pt x="2893" y="14270"/>
                      <a:pt x="2852" y="14510"/>
                    </a:cubicBezTo>
                    <a:cubicBezTo>
                      <a:pt x="2781" y="14798"/>
                      <a:pt x="2610" y="14954"/>
                      <a:pt x="2347" y="14954"/>
                    </a:cubicBezTo>
                    <a:cubicBezTo>
                      <a:pt x="2300" y="14954"/>
                      <a:pt x="2251" y="14950"/>
                      <a:pt x="2199" y="14940"/>
                    </a:cubicBezTo>
                    <a:cubicBezTo>
                      <a:pt x="1720" y="14840"/>
                      <a:pt x="1282" y="14601"/>
                      <a:pt x="951" y="14246"/>
                    </a:cubicBezTo>
                    <a:cubicBezTo>
                      <a:pt x="621" y="13915"/>
                      <a:pt x="307" y="13576"/>
                      <a:pt x="1" y="13229"/>
                    </a:cubicBezTo>
                    <a:lnTo>
                      <a:pt x="1" y="15708"/>
                    </a:lnTo>
                    <a:cubicBezTo>
                      <a:pt x="464" y="16072"/>
                      <a:pt x="1026" y="16286"/>
                      <a:pt x="1620" y="16336"/>
                    </a:cubicBezTo>
                    <a:cubicBezTo>
                      <a:pt x="1868" y="16361"/>
                      <a:pt x="2116" y="16394"/>
                      <a:pt x="2364" y="16410"/>
                    </a:cubicBezTo>
                    <a:cubicBezTo>
                      <a:pt x="2430" y="16419"/>
                      <a:pt x="2496" y="16423"/>
                      <a:pt x="2562" y="16423"/>
                    </a:cubicBezTo>
                    <a:cubicBezTo>
                      <a:pt x="2629" y="16423"/>
                      <a:pt x="2695" y="16419"/>
                      <a:pt x="2761" y="16410"/>
                    </a:cubicBezTo>
                    <a:cubicBezTo>
                      <a:pt x="2810" y="16361"/>
                      <a:pt x="2868" y="16328"/>
                      <a:pt x="2942" y="16319"/>
                    </a:cubicBezTo>
                    <a:cubicBezTo>
                      <a:pt x="3149" y="16278"/>
                      <a:pt x="3331" y="16171"/>
                      <a:pt x="3480" y="16030"/>
                    </a:cubicBezTo>
                    <a:cubicBezTo>
                      <a:pt x="3620" y="15873"/>
                      <a:pt x="3694" y="15683"/>
                      <a:pt x="3703" y="15477"/>
                    </a:cubicBezTo>
                    <a:cubicBezTo>
                      <a:pt x="3719" y="15262"/>
                      <a:pt x="3711" y="15047"/>
                      <a:pt x="3670" y="14832"/>
                    </a:cubicBezTo>
                    <a:cubicBezTo>
                      <a:pt x="3637" y="14609"/>
                      <a:pt x="3595" y="14386"/>
                      <a:pt x="3546" y="14171"/>
                    </a:cubicBezTo>
                    <a:cubicBezTo>
                      <a:pt x="3438" y="13733"/>
                      <a:pt x="3306" y="13304"/>
                      <a:pt x="3157" y="12882"/>
                    </a:cubicBezTo>
                    <a:cubicBezTo>
                      <a:pt x="3009" y="12453"/>
                      <a:pt x="2852" y="12023"/>
                      <a:pt x="2695" y="11593"/>
                    </a:cubicBezTo>
                    <a:cubicBezTo>
                      <a:pt x="2389" y="10726"/>
                      <a:pt x="2067" y="9875"/>
                      <a:pt x="1819" y="8974"/>
                    </a:cubicBezTo>
                    <a:cubicBezTo>
                      <a:pt x="1703" y="8520"/>
                      <a:pt x="1620" y="8057"/>
                      <a:pt x="1571" y="7594"/>
                    </a:cubicBezTo>
                    <a:cubicBezTo>
                      <a:pt x="1505" y="7140"/>
                      <a:pt x="1463" y="6677"/>
                      <a:pt x="1422" y="6223"/>
                    </a:cubicBezTo>
                    <a:cubicBezTo>
                      <a:pt x="1340" y="5305"/>
                      <a:pt x="1282" y="4396"/>
                      <a:pt x="1224" y="3488"/>
                    </a:cubicBezTo>
                    <a:lnTo>
                      <a:pt x="1199" y="3149"/>
                    </a:lnTo>
                    <a:lnTo>
                      <a:pt x="1183" y="2984"/>
                    </a:lnTo>
                    <a:lnTo>
                      <a:pt x="1149" y="2827"/>
                    </a:lnTo>
                    <a:lnTo>
                      <a:pt x="1125" y="2670"/>
                    </a:lnTo>
                    <a:lnTo>
                      <a:pt x="1083" y="2513"/>
                    </a:lnTo>
                    <a:cubicBezTo>
                      <a:pt x="1050" y="2413"/>
                      <a:pt x="1026" y="2306"/>
                      <a:pt x="984" y="2207"/>
                    </a:cubicBezTo>
                    <a:cubicBezTo>
                      <a:pt x="835" y="1785"/>
                      <a:pt x="670" y="1372"/>
                      <a:pt x="480" y="967"/>
                    </a:cubicBezTo>
                    <a:cubicBezTo>
                      <a:pt x="323" y="645"/>
                      <a:pt x="166" y="32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88" name="Google Shape;88;p7"/>
              <p:cNvSpPr/>
              <p:nvPr/>
            </p:nvSpPr>
            <p:spPr>
              <a:xfrm>
                <a:off x="275118" y="633835"/>
                <a:ext cx="445115" cy="1031973"/>
              </a:xfrm>
              <a:custGeom>
                <a:avLst/>
                <a:gdLst/>
                <a:ahLst/>
                <a:cxnLst/>
                <a:rect l="l" t="t" r="r" b="b"/>
                <a:pathLst>
                  <a:path w="6893" h="15981" extrusionOk="0">
                    <a:moveTo>
                      <a:pt x="1" y="1"/>
                    </a:moveTo>
                    <a:lnTo>
                      <a:pt x="1" y="778"/>
                    </a:lnTo>
                    <a:cubicBezTo>
                      <a:pt x="571" y="1034"/>
                      <a:pt x="1174" y="1199"/>
                      <a:pt x="1761" y="1414"/>
                    </a:cubicBezTo>
                    <a:cubicBezTo>
                      <a:pt x="2472" y="1662"/>
                      <a:pt x="3166" y="1959"/>
                      <a:pt x="3835" y="2306"/>
                    </a:cubicBezTo>
                    <a:cubicBezTo>
                      <a:pt x="4198" y="2504"/>
                      <a:pt x="4545" y="2736"/>
                      <a:pt x="4859" y="2992"/>
                    </a:cubicBezTo>
                    <a:cubicBezTo>
                      <a:pt x="5206" y="3273"/>
                      <a:pt x="5339" y="3653"/>
                      <a:pt x="5355" y="4083"/>
                    </a:cubicBezTo>
                    <a:cubicBezTo>
                      <a:pt x="5355" y="4669"/>
                      <a:pt x="5306" y="5248"/>
                      <a:pt x="5223" y="5826"/>
                    </a:cubicBezTo>
                    <a:cubicBezTo>
                      <a:pt x="5099" y="6826"/>
                      <a:pt x="4967" y="7834"/>
                      <a:pt x="5049" y="8850"/>
                    </a:cubicBezTo>
                    <a:cubicBezTo>
                      <a:pt x="5107" y="9586"/>
                      <a:pt x="5198" y="10321"/>
                      <a:pt x="5314" y="11056"/>
                    </a:cubicBezTo>
                    <a:cubicBezTo>
                      <a:pt x="5463" y="12007"/>
                      <a:pt x="5620" y="12948"/>
                      <a:pt x="5843" y="13882"/>
                    </a:cubicBezTo>
                    <a:cubicBezTo>
                      <a:pt x="5934" y="14287"/>
                      <a:pt x="6058" y="14692"/>
                      <a:pt x="6206" y="15089"/>
                    </a:cubicBezTo>
                    <a:cubicBezTo>
                      <a:pt x="6223" y="15113"/>
                      <a:pt x="6231" y="15138"/>
                      <a:pt x="6239" y="15163"/>
                    </a:cubicBezTo>
                    <a:cubicBezTo>
                      <a:pt x="6388" y="15551"/>
                      <a:pt x="6611" y="15824"/>
                      <a:pt x="6892" y="15981"/>
                    </a:cubicBezTo>
                    <a:lnTo>
                      <a:pt x="6892" y="11783"/>
                    </a:lnTo>
                    <a:cubicBezTo>
                      <a:pt x="6842" y="11593"/>
                      <a:pt x="6809" y="11403"/>
                      <a:pt x="6768" y="11213"/>
                    </a:cubicBezTo>
                    <a:cubicBezTo>
                      <a:pt x="6628" y="10428"/>
                      <a:pt x="6553" y="9635"/>
                      <a:pt x="6479" y="8842"/>
                    </a:cubicBezTo>
                    <a:cubicBezTo>
                      <a:pt x="6405" y="8016"/>
                      <a:pt x="6520" y="7214"/>
                      <a:pt x="6586" y="6396"/>
                    </a:cubicBezTo>
                    <a:cubicBezTo>
                      <a:pt x="6661" y="5586"/>
                      <a:pt x="6677" y="4768"/>
                      <a:pt x="6644" y="3950"/>
                    </a:cubicBezTo>
                    <a:cubicBezTo>
                      <a:pt x="6619" y="3694"/>
                      <a:pt x="6586" y="3438"/>
                      <a:pt x="6537" y="3182"/>
                    </a:cubicBezTo>
                    <a:cubicBezTo>
                      <a:pt x="6454" y="2719"/>
                      <a:pt x="6173" y="2306"/>
                      <a:pt x="5752" y="2075"/>
                    </a:cubicBezTo>
                    <a:cubicBezTo>
                      <a:pt x="5256" y="1786"/>
                      <a:pt x="4727" y="1538"/>
                      <a:pt x="4174" y="1339"/>
                    </a:cubicBezTo>
                    <a:cubicBezTo>
                      <a:pt x="3108" y="943"/>
                      <a:pt x="2009" y="637"/>
                      <a:pt x="918" y="331"/>
                    </a:cubicBezTo>
                    <a:cubicBezTo>
                      <a:pt x="604" y="240"/>
                      <a:pt x="298" y="133"/>
                      <a:pt x="1"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89" name="Google Shape;89;p7"/>
              <p:cNvSpPr/>
              <p:nvPr/>
            </p:nvSpPr>
            <p:spPr>
              <a:xfrm>
                <a:off x="275118" y="560220"/>
                <a:ext cx="445115" cy="169768"/>
              </a:xfrm>
              <a:custGeom>
                <a:avLst/>
                <a:gdLst/>
                <a:ahLst/>
                <a:cxnLst/>
                <a:rect l="l" t="t" r="r" b="b"/>
                <a:pathLst>
                  <a:path w="6893" h="2629" extrusionOk="0">
                    <a:moveTo>
                      <a:pt x="1" y="1"/>
                    </a:moveTo>
                    <a:lnTo>
                      <a:pt x="1" y="538"/>
                    </a:lnTo>
                    <a:cubicBezTo>
                      <a:pt x="555" y="744"/>
                      <a:pt x="1116" y="910"/>
                      <a:pt x="1695" y="1033"/>
                    </a:cubicBezTo>
                    <a:cubicBezTo>
                      <a:pt x="2901" y="1298"/>
                      <a:pt x="4099" y="1604"/>
                      <a:pt x="5281" y="1959"/>
                    </a:cubicBezTo>
                    <a:cubicBezTo>
                      <a:pt x="5669" y="2083"/>
                      <a:pt x="6049" y="2207"/>
                      <a:pt x="6429" y="2355"/>
                    </a:cubicBezTo>
                    <a:cubicBezTo>
                      <a:pt x="6595" y="2422"/>
                      <a:pt x="6752" y="2512"/>
                      <a:pt x="6892" y="2628"/>
                    </a:cubicBezTo>
                    <a:lnTo>
                      <a:pt x="6892" y="1645"/>
                    </a:lnTo>
                    <a:lnTo>
                      <a:pt x="6859" y="1628"/>
                    </a:lnTo>
                    <a:cubicBezTo>
                      <a:pt x="6024" y="1389"/>
                      <a:pt x="5182" y="1190"/>
                      <a:pt x="4339" y="1000"/>
                    </a:cubicBezTo>
                    <a:cubicBezTo>
                      <a:pt x="3397" y="794"/>
                      <a:pt x="2455" y="571"/>
                      <a:pt x="1505" y="405"/>
                    </a:cubicBezTo>
                    <a:cubicBezTo>
                      <a:pt x="992" y="323"/>
                      <a:pt x="488" y="18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sp>
          <p:nvSpPr>
            <p:cNvPr id="90" name="Google Shape;90;p7"/>
            <p:cNvSpPr/>
            <p:nvPr/>
          </p:nvSpPr>
          <p:spPr>
            <a:xfrm>
              <a:off x="274350" y="277500"/>
              <a:ext cx="445500" cy="45885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nvGrpSpPr>
          <p:cNvPr id="91" name="Google Shape;91;p7"/>
          <p:cNvGrpSpPr/>
          <p:nvPr/>
        </p:nvGrpSpPr>
        <p:grpSpPr>
          <a:xfrm>
            <a:off x="170852" y="174001"/>
            <a:ext cx="8802300" cy="4795500"/>
            <a:chOff x="170850" y="174000"/>
            <a:chExt cx="8802300" cy="4795500"/>
          </a:xfrm>
        </p:grpSpPr>
        <p:grpSp>
          <p:nvGrpSpPr>
            <p:cNvPr id="92" name="Google Shape;92;p7"/>
            <p:cNvGrpSpPr/>
            <p:nvPr/>
          </p:nvGrpSpPr>
          <p:grpSpPr>
            <a:xfrm>
              <a:off x="8766150" y="174000"/>
              <a:ext cx="207000" cy="4795500"/>
              <a:chOff x="8766150" y="174000"/>
              <a:chExt cx="207000" cy="4795500"/>
            </a:xfrm>
          </p:grpSpPr>
          <p:sp>
            <p:nvSpPr>
              <p:cNvPr id="93" name="Google Shape;93;p7"/>
              <p:cNvSpPr/>
              <p:nvPr/>
            </p:nvSpPr>
            <p:spPr>
              <a:xfrm>
                <a:off x="8766150" y="1740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94" name="Google Shape;94;p7"/>
              <p:cNvSpPr/>
              <p:nvPr/>
            </p:nvSpPr>
            <p:spPr>
              <a:xfrm>
                <a:off x="8766150" y="47625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nvGrpSpPr>
            <p:cNvPr id="95" name="Google Shape;95;p7"/>
            <p:cNvGrpSpPr/>
            <p:nvPr/>
          </p:nvGrpSpPr>
          <p:grpSpPr>
            <a:xfrm>
              <a:off x="170850" y="174000"/>
              <a:ext cx="207000" cy="4795500"/>
              <a:chOff x="8766150" y="174000"/>
              <a:chExt cx="207000" cy="4795500"/>
            </a:xfrm>
          </p:grpSpPr>
          <p:sp>
            <p:nvSpPr>
              <p:cNvPr id="96" name="Google Shape;96;p7"/>
              <p:cNvSpPr/>
              <p:nvPr/>
            </p:nvSpPr>
            <p:spPr>
              <a:xfrm>
                <a:off x="8766150" y="1740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97" name="Google Shape;97;p7"/>
              <p:cNvSpPr/>
              <p:nvPr/>
            </p:nvSpPr>
            <p:spPr>
              <a:xfrm>
                <a:off x="8766150" y="47625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sp>
        <p:nvSpPr>
          <p:cNvPr id="98" name="Google Shape;98;p7"/>
          <p:cNvSpPr txBox="1">
            <a:spLocks noGrp="1"/>
          </p:cNvSpPr>
          <p:nvPr>
            <p:ph type="subTitle" idx="1"/>
          </p:nvPr>
        </p:nvSpPr>
        <p:spPr>
          <a:xfrm>
            <a:off x="1418582" y="2559811"/>
            <a:ext cx="3169801" cy="1050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lvl1pPr>
            <a:lvl2pPr lvl="1" rtl="0">
              <a:spcBef>
                <a:spcPts val="0"/>
              </a:spcBef>
              <a:spcAft>
                <a:spcPts val="0"/>
              </a:spcAft>
              <a:buNone/>
              <a:defRPr sz="1500"/>
            </a:lvl2pPr>
            <a:lvl3pPr lvl="2" rtl="0">
              <a:spcBef>
                <a:spcPts val="0"/>
              </a:spcBef>
              <a:spcAft>
                <a:spcPts val="0"/>
              </a:spcAft>
              <a:buNone/>
              <a:defRPr sz="1500"/>
            </a:lvl3pPr>
            <a:lvl4pPr lvl="3" rtl="0">
              <a:spcBef>
                <a:spcPts val="0"/>
              </a:spcBef>
              <a:spcAft>
                <a:spcPts val="0"/>
              </a:spcAft>
              <a:buNone/>
              <a:defRPr sz="1500"/>
            </a:lvl4pPr>
            <a:lvl5pPr lvl="4" rtl="0">
              <a:spcBef>
                <a:spcPts val="0"/>
              </a:spcBef>
              <a:spcAft>
                <a:spcPts val="0"/>
              </a:spcAft>
              <a:buNone/>
              <a:defRPr sz="1500"/>
            </a:lvl5pPr>
            <a:lvl6pPr lvl="5" rtl="0">
              <a:spcBef>
                <a:spcPts val="0"/>
              </a:spcBef>
              <a:spcAft>
                <a:spcPts val="0"/>
              </a:spcAft>
              <a:buNone/>
              <a:defRPr sz="1500"/>
            </a:lvl6pPr>
            <a:lvl7pPr lvl="6" rtl="0">
              <a:spcBef>
                <a:spcPts val="0"/>
              </a:spcBef>
              <a:spcAft>
                <a:spcPts val="0"/>
              </a:spcAft>
              <a:buNone/>
              <a:defRPr sz="1500"/>
            </a:lvl7pPr>
            <a:lvl8pPr lvl="7" rtl="0">
              <a:spcBef>
                <a:spcPts val="0"/>
              </a:spcBef>
              <a:spcAft>
                <a:spcPts val="0"/>
              </a:spcAft>
              <a:buNone/>
              <a:defRPr sz="1500"/>
            </a:lvl8pPr>
            <a:lvl9pPr lvl="8" rtl="0">
              <a:spcBef>
                <a:spcPts val="0"/>
              </a:spcBef>
              <a:spcAft>
                <a:spcPts val="0"/>
              </a:spcAft>
              <a:buNone/>
              <a:defRPr sz="1500"/>
            </a:lvl9pPr>
          </a:lstStyle>
          <a:p>
            <a:endParaRPr/>
          </a:p>
        </p:txBody>
      </p:sp>
      <p:sp>
        <p:nvSpPr>
          <p:cNvPr id="99" name="Google Shape;99;p7"/>
          <p:cNvSpPr txBox="1">
            <a:spLocks noGrp="1"/>
          </p:cNvSpPr>
          <p:nvPr>
            <p:ph type="title"/>
          </p:nvPr>
        </p:nvSpPr>
        <p:spPr>
          <a:xfrm>
            <a:off x="1418582" y="1416064"/>
            <a:ext cx="3169801" cy="11631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
        <p:cNvGrpSpPr/>
        <p:nvPr/>
      </p:nvGrpSpPr>
      <p:grpSpPr>
        <a:xfrm>
          <a:off x="0" y="0"/>
          <a:ext cx="0" cy="0"/>
          <a:chOff x="0" y="0"/>
          <a:chExt cx="0" cy="0"/>
        </a:xfrm>
      </p:grpSpPr>
      <p:sp>
        <p:nvSpPr>
          <p:cNvPr id="133" name="Google Shape;133;p9"/>
          <p:cNvSpPr/>
          <p:nvPr/>
        </p:nvSpPr>
        <p:spPr>
          <a:xfrm>
            <a:off x="274352" y="277501"/>
            <a:ext cx="8595300" cy="4588500"/>
          </a:xfrm>
          <a:prstGeom prst="rect">
            <a:avLst/>
          </a:prstGeom>
          <a:noFill/>
          <a:ln w="9525" cap="flat" cmpd="sng">
            <a:solidFill>
              <a:schemeClr val="accent1"/>
            </a:solidFill>
            <a:prstDash val="solid"/>
            <a:round/>
            <a:headEnd type="none" w="sm" len="sm"/>
            <a:tailEnd type="none" w="sm" len="sm"/>
          </a:ln>
        </p:spPr>
        <p:txBody>
          <a:bodyPr spcFirstLastPara="1" wrap="square" lIns="91427" tIns="91427" rIns="91427" bIns="91427" anchor="ctr" anchorCtr="0">
            <a:noAutofit/>
          </a:bodyPr>
          <a:lstStyle/>
          <a:p>
            <a:pPr marL="0" lvl="0" indent="0" algn="l" rtl="0">
              <a:spcBef>
                <a:spcPts val="0"/>
              </a:spcBef>
              <a:spcAft>
                <a:spcPts val="0"/>
              </a:spcAft>
              <a:buNone/>
            </a:pPr>
            <a:endParaRPr sz="1401"/>
          </a:p>
        </p:txBody>
      </p:sp>
      <p:grpSp>
        <p:nvGrpSpPr>
          <p:cNvPr id="134" name="Google Shape;134;p9"/>
          <p:cNvGrpSpPr/>
          <p:nvPr/>
        </p:nvGrpSpPr>
        <p:grpSpPr>
          <a:xfrm>
            <a:off x="274346" y="277501"/>
            <a:ext cx="445652" cy="4588500"/>
            <a:chOff x="8423945" y="277500"/>
            <a:chExt cx="445649" cy="4588500"/>
          </a:xfrm>
        </p:grpSpPr>
        <p:sp>
          <p:nvSpPr>
            <p:cNvPr id="135" name="Google Shape;135;p9"/>
            <p:cNvSpPr/>
            <p:nvPr/>
          </p:nvSpPr>
          <p:spPr>
            <a:xfrm>
              <a:off x="8423957" y="277500"/>
              <a:ext cx="445500" cy="45885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nvGrpSpPr>
            <p:cNvPr id="136" name="Google Shape;136;p9"/>
            <p:cNvGrpSpPr/>
            <p:nvPr/>
          </p:nvGrpSpPr>
          <p:grpSpPr>
            <a:xfrm>
              <a:off x="8423945" y="543021"/>
              <a:ext cx="445649" cy="4322979"/>
              <a:chOff x="6135425" y="1421188"/>
              <a:chExt cx="172525" cy="1673562"/>
            </a:xfrm>
          </p:grpSpPr>
          <p:sp>
            <p:nvSpPr>
              <p:cNvPr id="137" name="Google Shape;137;p9"/>
              <p:cNvSpPr/>
              <p:nvPr/>
            </p:nvSpPr>
            <p:spPr>
              <a:xfrm>
                <a:off x="6135625" y="2789825"/>
                <a:ext cx="172325" cy="304925"/>
              </a:xfrm>
              <a:custGeom>
                <a:avLst/>
                <a:gdLst/>
                <a:ahLst/>
                <a:cxnLst/>
                <a:rect l="l" t="t" r="r" b="b"/>
                <a:pathLst>
                  <a:path w="6893" h="12197" extrusionOk="0">
                    <a:moveTo>
                      <a:pt x="6892" y="1"/>
                    </a:moveTo>
                    <a:cubicBezTo>
                      <a:pt x="6008" y="232"/>
                      <a:pt x="5124" y="488"/>
                      <a:pt x="4256" y="786"/>
                    </a:cubicBezTo>
                    <a:cubicBezTo>
                      <a:pt x="2769" y="1298"/>
                      <a:pt x="1348" y="1967"/>
                      <a:pt x="1" y="2785"/>
                    </a:cubicBezTo>
                    <a:lnTo>
                      <a:pt x="1" y="11594"/>
                    </a:lnTo>
                    <a:cubicBezTo>
                      <a:pt x="158" y="11693"/>
                      <a:pt x="315" y="11800"/>
                      <a:pt x="472" y="11907"/>
                    </a:cubicBezTo>
                    <a:cubicBezTo>
                      <a:pt x="612" y="12015"/>
                      <a:pt x="753" y="12106"/>
                      <a:pt x="893" y="12197"/>
                    </a:cubicBezTo>
                    <a:lnTo>
                      <a:pt x="6892" y="12197"/>
                    </a:lnTo>
                    <a:lnTo>
                      <a:pt x="6892" y="11370"/>
                    </a:lnTo>
                    <a:cubicBezTo>
                      <a:pt x="6701" y="11379"/>
                      <a:pt x="6510" y="11383"/>
                      <a:pt x="6319" y="11383"/>
                    </a:cubicBezTo>
                    <a:cubicBezTo>
                      <a:pt x="5601" y="11383"/>
                      <a:pt x="4885" y="11323"/>
                      <a:pt x="4174" y="11205"/>
                    </a:cubicBezTo>
                    <a:cubicBezTo>
                      <a:pt x="3810" y="11147"/>
                      <a:pt x="3455" y="11081"/>
                      <a:pt x="3091" y="11015"/>
                    </a:cubicBezTo>
                    <a:cubicBezTo>
                      <a:pt x="3009" y="10999"/>
                      <a:pt x="2934" y="10974"/>
                      <a:pt x="2860" y="10957"/>
                    </a:cubicBezTo>
                    <a:cubicBezTo>
                      <a:pt x="2215" y="10800"/>
                      <a:pt x="1901" y="10371"/>
                      <a:pt x="1802" y="9743"/>
                    </a:cubicBezTo>
                    <a:cubicBezTo>
                      <a:pt x="1695" y="9040"/>
                      <a:pt x="1852" y="8388"/>
                      <a:pt x="2174" y="7768"/>
                    </a:cubicBezTo>
                    <a:cubicBezTo>
                      <a:pt x="2505" y="7156"/>
                      <a:pt x="2942" y="6619"/>
                      <a:pt x="3480" y="6173"/>
                    </a:cubicBezTo>
                    <a:cubicBezTo>
                      <a:pt x="4512" y="5264"/>
                      <a:pt x="5661" y="4488"/>
                      <a:pt x="6892" y="3860"/>
                    </a:cubicBezTo>
                    <a:lnTo>
                      <a:pt x="68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38" name="Google Shape;138;p9"/>
              <p:cNvSpPr/>
              <p:nvPr/>
            </p:nvSpPr>
            <p:spPr>
              <a:xfrm>
                <a:off x="6212275" y="2542838"/>
                <a:ext cx="95675" cy="125325"/>
              </a:xfrm>
              <a:custGeom>
                <a:avLst/>
                <a:gdLst/>
                <a:ahLst/>
                <a:cxnLst/>
                <a:rect l="l" t="t" r="r" b="b"/>
                <a:pathLst>
                  <a:path w="3827" h="5013" extrusionOk="0">
                    <a:moveTo>
                      <a:pt x="3826" y="1"/>
                    </a:moveTo>
                    <a:cubicBezTo>
                      <a:pt x="3008" y="422"/>
                      <a:pt x="2240" y="918"/>
                      <a:pt x="1513" y="1480"/>
                    </a:cubicBezTo>
                    <a:cubicBezTo>
                      <a:pt x="959" y="1910"/>
                      <a:pt x="463" y="2405"/>
                      <a:pt x="149" y="3050"/>
                    </a:cubicBezTo>
                    <a:cubicBezTo>
                      <a:pt x="50" y="3240"/>
                      <a:pt x="0" y="3455"/>
                      <a:pt x="9" y="3670"/>
                    </a:cubicBezTo>
                    <a:cubicBezTo>
                      <a:pt x="33" y="4033"/>
                      <a:pt x="265" y="4256"/>
                      <a:pt x="546" y="4430"/>
                    </a:cubicBezTo>
                    <a:cubicBezTo>
                      <a:pt x="992" y="4686"/>
                      <a:pt x="1496" y="4851"/>
                      <a:pt x="2008" y="4909"/>
                    </a:cubicBezTo>
                    <a:cubicBezTo>
                      <a:pt x="2437" y="4983"/>
                      <a:pt x="2871" y="5013"/>
                      <a:pt x="3306" y="5013"/>
                    </a:cubicBezTo>
                    <a:cubicBezTo>
                      <a:pt x="3408" y="5013"/>
                      <a:pt x="3510" y="5011"/>
                      <a:pt x="3611" y="5008"/>
                    </a:cubicBezTo>
                    <a:lnTo>
                      <a:pt x="3826" y="4992"/>
                    </a:lnTo>
                    <a:lnTo>
                      <a:pt x="3826" y="2852"/>
                    </a:lnTo>
                    <a:cubicBezTo>
                      <a:pt x="3719" y="2777"/>
                      <a:pt x="3661" y="2653"/>
                      <a:pt x="3661" y="2529"/>
                    </a:cubicBezTo>
                    <a:cubicBezTo>
                      <a:pt x="3661" y="2422"/>
                      <a:pt x="3686" y="2323"/>
                      <a:pt x="3735" y="2232"/>
                    </a:cubicBezTo>
                    <a:cubicBezTo>
                      <a:pt x="3760" y="2174"/>
                      <a:pt x="3793" y="2124"/>
                      <a:pt x="3826" y="2067"/>
                    </a:cubicBezTo>
                    <a:lnTo>
                      <a:pt x="3826"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39" name="Google Shape;139;p9"/>
              <p:cNvSpPr/>
              <p:nvPr/>
            </p:nvSpPr>
            <p:spPr>
              <a:xfrm>
                <a:off x="6135625" y="2084012"/>
                <a:ext cx="172325" cy="378675"/>
              </a:xfrm>
              <a:custGeom>
                <a:avLst/>
                <a:gdLst/>
                <a:ahLst/>
                <a:cxnLst/>
                <a:rect l="l" t="t" r="r" b="b"/>
                <a:pathLst>
                  <a:path w="6893" h="15147" extrusionOk="0">
                    <a:moveTo>
                      <a:pt x="6884" y="1"/>
                    </a:moveTo>
                    <a:cubicBezTo>
                      <a:pt x="6801" y="34"/>
                      <a:pt x="6735" y="100"/>
                      <a:pt x="6686" y="174"/>
                    </a:cubicBezTo>
                    <a:cubicBezTo>
                      <a:pt x="6661" y="208"/>
                      <a:pt x="6644" y="249"/>
                      <a:pt x="6619" y="282"/>
                    </a:cubicBezTo>
                    <a:cubicBezTo>
                      <a:pt x="6446" y="555"/>
                      <a:pt x="6289" y="844"/>
                      <a:pt x="6173" y="1141"/>
                    </a:cubicBezTo>
                    <a:cubicBezTo>
                      <a:pt x="5876" y="1835"/>
                      <a:pt x="5620" y="2538"/>
                      <a:pt x="5380" y="3240"/>
                    </a:cubicBezTo>
                    <a:cubicBezTo>
                      <a:pt x="5248" y="3628"/>
                      <a:pt x="5116" y="4017"/>
                      <a:pt x="4992" y="4405"/>
                    </a:cubicBezTo>
                    <a:cubicBezTo>
                      <a:pt x="4975" y="4446"/>
                      <a:pt x="4959" y="4496"/>
                      <a:pt x="4942" y="4537"/>
                    </a:cubicBezTo>
                    <a:cubicBezTo>
                      <a:pt x="4892" y="4694"/>
                      <a:pt x="4835" y="4851"/>
                      <a:pt x="4769" y="5008"/>
                    </a:cubicBezTo>
                    <a:cubicBezTo>
                      <a:pt x="4645" y="5297"/>
                      <a:pt x="4537" y="5603"/>
                      <a:pt x="4446" y="5909"/>
                    </a:cubicBezTo>
                    <a:cubicBezTo>
                      <a:pt x="4380" y="6132"/>
                      <a:pt x="4314" y="6363"/>
                      <a:pt x="4240" y="6586"/>
                    </a:cubicBezTo>
                    <a:cubicBezTo>
                      <a:pt x="4058" y="7156"/>
                      <a:pt x="3851" y="7718"/>
                      <a:pt x="3620" y="8272"/>
                    </a:cubicBezTo>
                    <a:cubicBezTo>
                      <a:pt x="3554" y="8421"/>
                      <a:pt x="3496" y="8569"/>
                      <a:pt x="3447" y="8726"/>
                    </a:cubicBezTo>
                    <a:cubicBezTo>
                      <a:pt x="3281" y="9189"/>
                      <a:pt x="3174" y="9668"/>
                      <a:pt x="3108" y="10156"/>
                    </a:cubicBezTo>
                    <a:cubicBezTo>
                      <a:pt x="3033" y="10660"/>
                      <a:pt x="2794" y="11065"/>
                      <a:pt x="2488" y="11445"/>
                    </a:cubicBezTo>
                    <a:cubicBezTo>
                      <a:pt x="2472" y="11453"/>
                      <a:pt x="2463" y="11470"/>
                      <a:pt x="2447" y="11486"/>
                    </a:cubicBezTo>
                    <a:cubicBezTo>
                      <a:pt x="2141" y="11841"/>
                      <a:pt x="1802" y="12164"/>
                      <a:pt x="1430" y="12453"/>
                    </a:cubicBezTo>
                    <a:lnTo>
                      <a:pt x="1017" y="12783"/>
                    </a:lnTo>
                    <a:lnTo>
                      <a:pt x="778" y="12990"/>
                    </a:lnTo>
                    <a:cubicBezTo>
                      <a:pt x="513" y="13213"/>
                      <a:pt x="249" y="13444"/>
                      <a:pt x="1" y="13684"/>
                    </a:cubicBezTo>
                    <a:lnTo>
                      <a:pt x="1" y="15146"/>
                    </a:lnTo>
                    <a:cubicBezTo>
                      <a:pt x="125" y="15047"/>
                      <a:pt x="257" y="14956"/>
                      <a:pt x="389" y="14866"/>
                    </a:cubicBezTo>
                    <a:cubicBezTo>
                      <a:pt x="1356" y="14171"/>
                      <a:pt x="2422" y="13626"/>
                      <a:pt x="3562" y="13254"/>
                    </a:cubicBezTo>
                    <a:cubicBezTo>
                      <a:pt x="4198" y="13048"/>
                      <a:pt x="4851" y="12907"/>
                      <a:pt x="5504" y="12759"/>
                    </a:cubicBezTo>
                    <a:cubicBezTo>
                      <a:pt x="5967" y="12643"/>
                      <a:pt x="6429" y="12535"/>
                      <a:pt x="6892" y="12436"/>
                    </a:cubicBezTo>
                    <a:lnTo>
                      <a:pt x="68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40" name="Google Shape;140;p9"/>
              <p:cNvSpPr/>
              <p:nvPr/>
            </p:nvSpPr>
            <p:spPr>
              <a:xfrm>
                <a:off x="6135425" y="1564212"/>
                <a:ext cx="172525" cy="510375"/>
              </a:xfrm>
              <a:custGeom>
                <a:avLst/>
                <a:gdLst/>
                <a:ahLst/>
                <a:cxnLst/>
                <a:rect l="l" t="t" r="r" b="b"/>
                <a:pathLst>
                  <a:path w="6901" h="20415" extrusionOk="0">
                    <a:moveTo>
                      <a:pt x="1419" y="1"/>
                    </a:moveTo>
                    <a:cubicBezTo>
                      <a:pt x="1400" y="1"/>
                      <a:pt x="1382" y="2"/>
                      <a:pt x="1364" y="4"/>
                    </a:cubicBezTo>
                    <a:lnTo>
                      <a:pt x="1339" y="4"/>
                    </a:lnTo>
                    <a:cubicBezTo>
                      <a:pt x="1232" y="21"/>
                      <a:pt x="1149" y="87"/>
                      <a:pt x="1108" y="186"/>
                    </a:cubicBezTo>
                    <a:cubicBezTo>
                      <a:pt x="1067" y="268"/>
                      <a:pt x="1058" y="359"/>
                      <a:pt x="1067" y="450"/>
                    </a:cubicBezTo>
                    <a:cubicBezTo>
                      <a:pt x="1075" y="541"/>
                      <a:pt x="1091" y="632"/>
                      <a:pt x="1116" y="715"/>
                    </a:cubicBezTo>
                    <a:cubicBezTo>
                      <a:pt x="1149" y="822"/>
                      <a:pt x="1182" y="921"/>
                      <a:pt x="1224" y="1012"/>
                    </a:cubicBezTo>
                    <a:cubicBezTo>
                      <a:pt x="1488" y="1632"/>
                      <a:pt x="1744" y="2252"/>
                      <a:pt x="2017" y="2863"/>
                    </a:cubicBezTo>
                    <a:cubicBezTo>
                      <a:pt x="2042" y="2921"/>
                      <a:pt x="2066" y="2979"/>
                      <a:pt x="2075" y="3036"/>
                    </a:cubicBezTo>
                    <a:cubicBezTo>
                      <a:pt x="2099" y="3127"/>
                      <a:pt x="2116" y="3210"/>
                      <a:pt x="2124" y="3301"/>
                    </a:cubicBezTo>
                    <a:cubicBezTo>
                      <a:pt x="2132" y="3433"/>
                      <a:pt x="2149" y="3557"/>
                      <a:pt x="2166" y="3689"/>
                    </a:cubicBezTo>
                    <a:cubicBezTo>
                      <a:pt x="2174" y="3780"/>
                      <a:pt x="2182" y="3863"/>
                      <a:pt x="2190" y="3954"/>
                    </a:cubicBezTo>
                    <a:lnTo>
                      <a:pt x="2190" y="4078"/>
                    </a:lnTo>
                    <a:cubicBezTo>
                      <a:pt x="2190" y="4953"/>
                      <a:pt x="2240" y="5829"/>
                      <a:pt x="2256" y="6705"/>
                    </a:cubicBezTo>
                    <a:cubicBezTo>
                      <a:pt x="2256" y="6945"/>
                      <a:pt x="2265" y="7184"/>
                      <a:pt x="2281" y="7416"/>
                    </a:cubicBezTo>
                    <a:cubicBezTo>
                      <a:pt x="2298" y="7763"/>
                      <a:pt x="2314" y="8102"/>
                      <a:pt x="2356" y="8449"/>
                    </a:cubicBezTo>
                    <a:cubicBezTo>
                      <a:pt x="2397" y="8829"/>
                      <a:pt x="2446" y="9200"/>
                      <a:pt x="2504" y="9581"/>
                    </a:cubicBezTo>
                    <a:cubicBezTo>
                      <a:pt x="2637" y="10432"/>
                      <a:pt x="2818" y="11274"/>
                      <a:pt x="3041" y="12101"/>
                    </a:cubicBezTo>
                    <a:cubicBezTo>
                      <a:pt x="3141" y="12448"/>
                      <a:pt x="3240" y="12786"/>
                      <a:pt x="3355" y="13125"/>
                    </a:cubicBezTo>
                    <a:cubicBezTo>
                      <a:pt x="3446" y="13406"/>
                      <a:pt x="3554" y="13695"/>
                      <a:pt x="3661" y="13968"/>
                    </a:cubicBezTo>
                    <a:cubicBezTo>
                      <a:pt x="3818" y="14365"/>
                      <a:pt x="3975" y="14761"/>
                      <a:pt x="4140" y="15150"/>
                    </a:cubicBezTo>
                    <a:cubicBezTo>
                      <a:pt x="4388" y="15720"/>
                      <a:pt x="4562" y="16315"/>
                      <a:pt x="4653" y="16918"/>
                    </a:cubicBezTo>
                    <a:cubicBezTo>
                      <a:pt x="4760" y="17719"/>
                      <a:pt x="4537" y="18380"/>
                      <a:pt x="3967" y="18917"/>
                    </a:cubicBezTo>
                    <a:cubicBezTo>
                      <a:pt x="3909" y="18975"/>
                      <a:pt x="3835" y="19033"/>
                      <a:pt x="3760" y="19091"/>
                    </a:cubicBezTo>
                    <a:cubicBezTo>
                      <a:pt x="3331" y="19430"/>
                      <a:pt x="2835" y="19669"/>
                      <a:pt x="2298" y="19785"/>
                    </a:cubicBezTo>
                    <a:cubicBezTo>
                      <a:pt x="2066" y="19835"/>
                      <a:pt x="1835" y="19868"/>
                      <a:pt x="1604" y="19876"/>
                    </a:cubicBezTo>
                    <a:cubicBezTo>
                      <a:pt x="1381" y="19876"/>
                      <a:pt x="1149" y="19892"/>
                      <a:pt x="926" y="19892"/>
                    </a:cubicBezTo>
                    <a:lnTo>
                      <a:pt x="777" y="19892"/>
                    </a:lnTo>
                    <a:cubicBezTo>
                      <a:pt x="596" y="19892"/>
                      <a:pt x="414" y="19892"/>
                      <a:pt x="232" y="19868"/>
                    </a:cubicBezTo>
                    <a:cubicBezTo>
                      <a:pt x="158" y="19859"/>
                      <a:pt x="83" y="19851"/>
                      <a:pt x="1" y="19835"/>
                    </a:cubicBezTo>
                    <a:lnTo>
                      <a:pt x="1" y="20388"/>
                    </a:lnTo>
                    <a:cubicBezTo>
                      <a:pt x="100" y="20396"/>
                      <a:pt x="191" y="20405"/>
                      <a:pt x="290" y="20413"/>
                    </a:cubicBezTo>
                    <a:cubicBezTo>
                      <a:pt x="340" y="20414"/>
                      <a:pt x="389" y="20415"/>
                      <a:pt x="439" y="20415"/>
                    </a:cubicBezTo>
                    <a:cubicBezTo>
                      <a:pt x="678" y="20415"/>
                      <a:pt x="918" y="20399"/>
                      <a:pt x="1157" y="20372"/>
                    </a:cubicBezTo>
                    <a:cubicBezTo>
                      <a:pt x="1298" y="20355"/>
                      <a:pt x="1438" y="20339"/>
                      <a:pt x="1571" y="20322"/>
                    </a:cubicBezTo>
                    <a:cubicBezTo>
                      <a:pt x="1695" y="20297"/>
                      <a:pt x="1810" y="20281"/>
                      <a:pt x="1934" y="20256"/>
                    </a:cubicBezTo>
                    <a:cubicBezTo>
                      <a:pt x="2050" y="20231"/>
                      <a:pt x="2190" y="20198"/>
                      <a:pt x="2314" y="20148"/>
                    </a:cubicBezTo>
                    <a:lnTo>
                      <a:pt x="2496" y="20091"/>
                    </a:lnTo>
                    <a:lnTo>
                      <a:pt x="2678" y="20016"/>
                    </a:lnTo>
                    <a:cubicBezTo>
                      <a:pt x="2926" y="19925"/>
                      <a:pt x="3157" y="19801"/>
                      <a:pt x="3372" y="19661"/>
                    </a:cubicBezTo>
                    <a:cubicBezTo>
                      <a:pt x="3595" y="19512"/>
                      <a:pt x="3793" y="19347"/>
                      <a:pt x="3975" y="19165"/>
                    </a:cubicBezTo>
                    <a:cubicBezTo>
                      <a:pt x="4066" y="19074"/>
                      <a:pt x="4157" y="18975"/>
                      <a:pt x="4239" y="18876"/>
                    </a:cubicBezTo>
                    <a:lnTo>
                      <a:pt x="4372" y="18719"/>
                    </a:lnTo>
                    <a:cubicBezTo>
                      <a:pt x="4396" y="18694"/>
                      <a:pt x="4421" y="18669"/>
                      <a:pt x="4438" y="18653"/>
                    </a:cubicBezTo>
                    <a:cubicBezTo>
                      <a:pt x="4454" y="18628"/>
                      <a:pt x="4471" y="18603"/>
                      <a:pt x="4487" y="18579"/>
                    </a:cubicBezTo>
                    <a:cubicBezTo>
                      <a:pt x="4562" y="18471"/>
                      <a:pt x="4611" y="18355"/>
                      <a:pt x="4653" y="18240"/>
                    </a:cubicBezTo>
                    <a:cubicBezTo>
                      <a:pt x="4669" y="18174"/>
                      <a:pt x="4686" y="18116"/>
                      <a:pt x="4702" y="18058"/>
                    </a:cubicBezTo>
                    <a:cubicBezTo>
                      <a:pt x="4719" y="17992"/>
                      <a:pt x="4735" y="17926"/>
                      <a:pt x="4744" y="17868"/>
                    </a:cubicBezTo>
                    <a:cubicBezTo>
                      <a:pt x="4810" y="17347"/>
                      <a:pt x="4777" y="16819"/>
                      <a:pt x="4653" y="16315"/>
                    </a:cubicBezTo>
                    <a:cubicBezTo>
                      <a:pt x="4520" y="15802"/>
                      <a:pt x="4355" y="15298"/>
                      <a:pt x="4149" y="14819"/>
                    </a:cubicBezTo>
                    <a:cubicBezTo>
                      <a:pt x="3950" y="14323"/>
                      <a:pt x="3727" y="13836"/>
                      <a:pt x="3529" y="13340"/>
                    </a:cubicBezTo>
                    <a:cubicBezTo>
                      <a:pt x="3339" y="12836"/>
                      <a:pt x="3174" y="12324"/>
                      <a:pt x="3050" y="11803"/>
                    </a:cubicBezTo>
                    <a:cubicBezTo>
                      <a:pt x="2926" y="11274"/>
                      <a:pt x="2843" y="10746"/>
                      <a:pt x="2752" y="10225"/>
                    </a:cubicBezTo>
                    <a:cubicBezTo>
                      <a:pt x="2670" y="9696"/>
                      <a:pt x="2595" y="9167"/>
                      <a:pt x="2537" y="8639"/>
                    </a:cubicBezTo>
                    <a:cubicBezTo>
                      <a:pt x="2422" y="7573"/>
                      <a:pt x="2372" y="6499"/>
                      <a:pt x="2389" y="5433"/>
                    </a:cubicBezTo>
                    <a:cubicBezTo>
                      <a:pt x="2389" y="4896"/>
                      <a:pt x="2405" y="4367"/>
                      <a:pt x="2389" y="3838"/>
                    </a:cubicBezTo>
                    <a:cubicBezTo>
                      <a:pt x="2380" y="3458"/>
                      <a:pt x="2364" y="3078"/>
                      <a:pt x="2323" y="2698"/>
                    </a:cubicBezTo>
                    <a:cubicBezTo>
                      <a:pt x="2306" y="2640"/>
                      <a:pt x="2298" y="2590"/>
                      <a:pt x="2281" y="2532"/>
                    </a:cubicBezTo>
                    <a:cubicBezTo>
                      <a:pt x="2248" y="2400"/>
                      <a:pt x="2207" y="2268"/>
                      <a:pt x="2166" y="2136"/>
                    </a:cubicBezTo>
                    <a:cubicBezTo>
                      <a:pt x="2116" y="1987"/>
                      <a:pt x="2083" y="1830"/>
                      <a:pt x="2066" y="1673"/>
                    </a:cubicBezTo>
                    <a:lnTo>
                      <a:pt x="2066" y="1533"/>
                    </a:lnTo>
                    <a:lnTo>
                      <a:pt x="2066" y="1475"/>
                    </a:lnTo>
                    <a:cubicBezTo>
                      <a:pt x="2066" y="1400"/>
                      <a:pt x="2083" y="1326"/>
                      <a:pt x="2124" y="1260"/>
                    </a:cubicBezTo>
                    <a:cubicBezTo>
                      <a:pt x="2166" y="1208"/>
                      <a:pt x="2220" y="1183"/>
                      <a:pt x="2291" y="1183"/>
                    </a:cubicBezTo>
                    <a:cubicBezTo>
                      <a:pt x="2334" y="1183"/>
                      <a:pt x="2382" y="1192"/>
                      <a:pt x="2438" y="1210"/>
                    </a:cubicBezTo>
                    <a:cubicBezTo>
                      <a:pt x="2984" y="1400"/>
                      <a:pt x="3314" y="1698"/>
                      <a:pt x="3372" y="2293"/>
                    </a:cubicBezTo>
                    <a:cubicBezTo>
                      <a:pt x="3405" y="2648"/>
                      <a:pt x="3413" y="3003"/>
                      <a:pt x="3413" y="3367"/>
                    </a:cubicBezTo>
                    <a:cubicBezTo>
                      <a:pt x="3413" y="4144"/>
                      <a:pt x="3488" y="4920"/>
                      <a:pt x="3562" y="5697"/>
                    </a:cubicBezTo>
                    <a:cubicBezTo>
                      <a:pt x="3686" y="6755"/>
                      <a:pt x="3843" y="7804"/>
                      <a:pt x="4016" y="8853"/>
                    </a:cubicBezTo>
                    <a:cubicBezTo>
                      <a:pt x="4124" y="9506"/>
                      <a:pt x="4239" y="10151"/>
                      <a:pt x="4380" y="10795"/>
                    </a:cubicBezTo>
                    <a:cubicBezTo>
                      <a:pt x="4512" y="11431"/>
                      <a:pt x="4669" y="12076"/>
                      <a:pt x="4859" y="12696"/>
                    </a:cubicBezTo>
                    <a:cubicBezTo>
                      <a:pt x="4967" y="13001"/>
                      <a:pt x="5066" y="13315"/>
                      <a:pt x="5206" y="13604"/>
                    </a:cubicBezTo>
                    <a:cubicBezTo>
                      <a:pt x="5264" y="13761"/>
                      <a:pt x="5347" y="13902"/>
                      <a:pt x="5413" y="14042"/>
                    </a:cubicBezTo>
                    <a:lnTo>
                      <a:pt x="5471" y="14158"/>
                    </a:lnTo>
                    <a:cubicBezTo>
                      <a:pt x="5545" y="14282"/>
                      <a:pt x="5619" y="14406"/>
                      <a:pt x="5702" y="14530"/>
                    </a:cubicBezTo>
                    <a:lnTo>
                      <a:pt x="5719" y="14555"/>
                    </a:lnTo>
                    <a:cubicBezTo>
                      <a:pt x="5735" y="14579"/>
                      <a:pt x="5760" y="14612"/>
                      <a:pt x="5776" y="14646"/>
                    </a:cubicBezTo>
                    <a:lnTo>
                      <a:pt x="5785" y="14670"/>
                    </a:lnTo>
                    <a:cubicBezTo>
                      <a:pt x="5925" y="14869"/>
                      <a:pt x="6074" y="15050"/>
                      <a:pt x="6247" y="15216"/>
                    </a:cubicBezTo>
                    <a:cubicBezTo>
                      <a:pt x="6429" y="15397"/>
                      <a:pt x="6652" y="15538"/>
                      <a:pt x="6892" y="15629"/>
                    </a:cubicBezTo>
                    <a:lnTo>
                      <a:pt x="6900" y="15274"/>
                    </a:lnTo>
                    <a:cubicBezTo>
                      <a:pt x="6826" y="15257"/>
                      <a:pt x="6743" y="15232"/>
                      <a:pt x="6669" y="15191"/>
                    </a:cubicBezTo>
                    <a:cubicBezTo>
                      <a:pt x="6503" y="15100"/>
                      <a:pt x="6355" y="14976"/>
                      <a:pt x="6231" y="14827"/>
                    </a:cubicBezTo>
                    <a:lnTo>
                      <a:pt x="6189" y="14778"/>
                    </a:lnTo>
                    <a:cubicBezTo>
                      <a:pt x="5537" y="13918"/>
                      <a:pt x="5082" y="12927"/>
                      <a:pt x="4867" y="11869"/>
                    </a:cubicBezTo>
                    <a:cubicBezTo>
                      <a:pt x="4859" y="11811"/>
                      <a:pt x="4843" y="11745"/>
                      <a:pt x="4826" y="11679"/>
                    </a:cubicBezTo>
                    <a:cubicBezTo>
                      <a:pt x="4686" y="11051"/>
                      <a:pt x="4537" y="10415"/>
                      <a:pt x="4405" y="9779"/>
                    </a:cubicBezTo>
                    <a:cubicBezTo>
                      <a:pt x="4355" y="9547"/>
                      <a:pt x="4314" y="9324"/>
                      <a:pt x="4264" y="9101"/>
                    </a:cubicBezTo>
                    <a:cubicBezTo>
                      <a:pt x="4215" y="8820"/>
                      <a:pt x="4173" y="8539"/>
                      <a:pt x="4132" y="8258"/>
                    </a:cubicBezTo>
                    <a:lnTo>
                      <a:pt x="4074" y="7854"/>
                    </a:lnTo>
                    <a:cubicBezTo>
                      <a:pt x="4049" y="7647"/>
                      <a:pt x="4016" y="7440"/>
                      <a:pt x="3992" y="7226"/>
                    </a:cubicBezTo>
                    <a:cubicBezTo>
                      <a:pt x="3967" y="7060"/>
                      <a:pt x="3942" y="6887"/>
                      <a:pt x="3925" y="6722"/>
                    </a:cubicBezTo>
                    <a:cubicBezTo>
                      <a:pt x="3917" y="6622"/>
                      <a:pt x="3901" y="6532"/>
                      <a:pt x="3892" y="6441"/>
                    </a:cubicBezTo>
                    <a:cubicBezTo>
                      <a:pt x="3884" y="6342"/>
                      <a:pt x="3876" y="6251"/>
                      <a:pt x="3868" y="6160"/>
                    </a:cubicBezTo>
                    <a:cubicBezTo>
                      <a:pt x="3859" y="6044"/>
                      <a:pt x="3851" y="5920"/>
                      <a:pt x="3843" y="5804"/>
                    </a:cubicBezTo>
                    <a:cubicBezTo>
                      <a:pt x="3810" y="5391"/>
                      <a:pt x="3760" y="4978"/>
                      <a:pt x="3744" y="4565"/>
                    </a:cubicBezTo>
                    <a:cubicBezTo>
                      <a:pt x="3744" y="4458"/>
                      <a:pt x="3727" y="4359"/>
                      <a:pt x="3719" y="4259"/>
                    </a:cubicBezTo>
                    <a:cubicBezTo>
                      <a:pt x="3694" y="4020"/>
                      <a:pt x="3694" y="3780"/>
                      <a:pt x="3711" y="3549"/>
                    </a:cubicBezTo>
                    <a:cubicBezTo>
                      <a:pt x="3744" y="3276"/>
                      <a:pt x="3752" y="3003"/>
                      <a:pt x="3752" y="2739"/>
                    </a:cubicBezTo>
                    <a:lnTo>
                      <a:pt x="3752" y="2045"/>
                    </a:lnTo>
                    <a:cubicBezTo>
                      <a:pt x="3768" y="1591"/>
                      <a:pt x="3554" y="1153"/>
                      <a:pt x="3190" y="888"/>
                    </a:cubicBezTo>
                    <a:cubicBezTo>
                      <a:pt x="2884" y="640"/>
                      <a:pt x="2554" y="425"/>
                      <a:pt x="2199" y="244"/>
                    </a:cubicBezTo>
                    <a:cubicBezTo>
                      <a:pt x="2141" y="211"/>
                      <a:pt x="2075" y="186"/>
                      <a:pt x="2009" y="161"/>
                    </a:cubicBezTo>
                    <a:cubicBezTo>
                      <a:pt x="1942" y="136"/>
                      <a:pt x="1868" y="111"/>
                      <a:pt x="1794" y="87"/>
                    </a:cubicBezTo>
                    <a:cubicBezTo>
                      <a:pt x="1719" y="62"/>
                      <a:pt x="1645" y="45"/>
                      <a:pt x="1571" y="21"/>
                    </a:cubicBezTo>
                    <a:cubicBezTo>
                      <a:pt x="1522" y="9"/>
                      <a:pt x="1469" y="1"/>
                      <a:pt x="1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41" name="Google Shape;141;p9"/>
              <p:cNvSpPr/>
              <p:nvPr/>
            </p:nvSpPr>
            <p:spPr>
              <a:xfrm>
                <a:off x="6135625" y="1611187"/>
                <a:ext cx="93000" cy="410575"/>
              </a:xfrm>
              <a:custGeom>
                <a:avLst/>
                <a:gdLst/>
                <a:ahLst/>
                <a:cxnLst/>
                <a:rect l="l" t="t" r="r" b="b"/>
                <a:pathLst>
                  <a:path w="3720" h="16423" extrusionOk="0">
                    <a:moveTo>
                      <a:pt x="1" y="1"/>
                    </a:moveTo>
                    <a:lnTo>
                      <a:pt x="1" y="1488"/>
                    </a:lnTo>
                    <a:cubicBezTo>
                      <a:pt x="208" y="1885"/>
                      <a:pt x="389" y="2298"/>
                      <a:pt x="563" y="2727"/>
                    </a:cubicBezTo>
                    <a:cubicBezTo>
                      <a:pt x="670" y="3008"/>
                      <a:pt x="736" y="3306"/>
                      <a:pt x="769" y="3611"/>
                    </a:cubicBezTo>
                    <a:cubicBezTo>
                      <a:pt x="827" y="4074"/>
                      <a:pt x="860" y="4537"/>
                      <a:pt x="893" y="5000"/>
                    </a:cubicBezTo>
                    <a:cubicBezTo>
                      <a:pt x="1017" y="6966"/>
                      <a:pt x="1373" y="8916"/>
                      <a:pt x="1943" y="10800"/>
                    </a:cubicBezTo>
                    <a:cubicBezTo>
                      <a:pt x="2248" y="11792"/>
                      <a:pt x="2521" y="12791"/>
                      <a:pt x="2794" y="13791"/>
                    </a:cubicBezTo>
                    <a:cubicBezTo>
                      <a:pt x="2876" y="14022"/>
                      <a:pt x="2893" y="14270"/>
                      <a:pt x="2852" y="14510"/>
                    </a:cubicBezTo>
                    <a:cubicBezTo>
                      <a:pt x="2781" y="14798"/>
                      <a:pt x="2610" y="14954"/>
                      <a:pt x="2347" y="14954"/>
                    </a:cubicBezTo>
                    <a:cubicBezTo>
                      <a:pt x="2300" y="14954"/>
                      <a:pt x="2251" y="14950"/>
                      <a:pt x="2199" y="14940"/>
                    </a:cubicBezTo>
                    <a:cubicBezTo>
                      <a:pt x="1720" y="14840"/>
                      <a:pt x="1282" y="14601"/>
                      <a:pt x="951" y="14246"/>
                    </a:cubicBezTo>
                    <a:cubicBezTo>
                      <a:pt x="621" y="13915"/>
                      <a:pt x="307" y="13576"/>
                      <a:pt x="1" y="13229"/>
                    </a:cubicBezTo>
                    <a:lnTo>
                      <a:pt x="1" y="15708"/>
                    </a:lnTo>
                    <a:cubicBezTo>
                      <a:pt x="464" y="16072"/>
                      <a:pt x="1026" y="16286"/>
                      <a:pt x="1620" y="16336"/>
                    </a:cubicBezTo>
                    <a:cubicBezTo>
                      <a:pt x="1868" y="16361"/>
                      <a:pt x="2116" y="16394"/>
                      <a:pt x="2364" y="16410"/>
                    </a:cubicBezTo>
                    <a:cubicBezTo>
                      <a:pt x="2430" y="16419"/>
                      <a:pt x="2496" y="16423"/>
                      <a:pt x="2562" y="16423"/>
                    </a:cubicBezTo>
                    <a:cubicBezTo>
                      <a:pt x="2629" y="16423"/>
                      <a:pt x="2695" y="16419"/>
                      <a:pt x="2761" y="16410"/>
                    </a:cubicBezTo>
                    <a:cubicBezTo>
                      <a:pt x="2810" y="16361"/>
                      <a:pt x="2868" y="16328"/>
                      <a:pt x="2942" y="16319"/>
                    </a:cubicBezTo>
                    <a:cubicBezTo>
                      <a:pt x="3149" y="16278"/>
                      <a:pt x="3331" y="16171"/>
                      <a:pt x="3480" y="16030"/>
                    </a:cubicBezTo>
                    <a:cubicBezTo>
                      <a:pt x="3620" y="15873"/>
                      <a:pt x="3694" y="15683"/>
                      <a:pt x="3703" y="15477"/>
                    </a:cubicBezTo>
                    <a:cubicBezTo>
                      <a:pt x="3719" y="15262"/>
                      <a:pt x="3711" y="15047"/>
                      <a:pt x="3670" y="14832"/>
                    </a:cubicBezTo>
                    <a:cubicBezTo>
                      <a:pt x="3637" y="14609"/>
                      <a:pt x="3595" y="14386"/>
                      <a:pt x="3546" y="14171"/>
                    </a:cubicBezTo>
                    <a:cubicBezTo>
                      <a:pt x="3438" y="13733"/>
                      <a:pt x="3306" y="13304"/>
                      <a:pt x="3157" y="12882"/>
                    </a:cubicBezTo>
                    <a:cubicBezTo>
                      <a:pt x="3009" y="12453"/>
                      <a:pt x="2852" y="12023"/>
                      <a:pt x="2695" y="11593"/>
                    </a:cubicBezTo>
                    <a:cubicBezTo>
                      <a:pt x="2389" y="10726"/>
                      <a:pt x="2067" y="9875"/>
                      <a:pt x="1819" y="8974"/>
                    </a:cubicBezTo>
                    <a:cubicBezTo>
                      <a:pt x="1703" y="8520"/>
                      <a:pt x="1620" y="8057"/>
                      <a:pt x="1571" y="7594"/>
                    </a:cubicBezTo>
                    <a:cubicBezTo>
                      <a:pt x="1505" y="7140"/>
                      <a:pt x="1463" y="6677"/>
                      <a:pt x="1422" y="6223"/>
                    </a:cubicBezTo>
                    <a:cubicBezTo>
                      <a:pt x="1340" y="5305"/>
                      <a:pt x="1282" y="4396"/>
                      <a:pt x="1224" y="3488"/>
                    </a:cubicBezTo>
                    <a:lnTo>
                      <a:pt x="1199" y="3149"/>
                    </a:lnTo>
                    <a:lnTo>
                      <a:pt x="1183" y="2984"/>
                    </a:lnTo>
                    <a:lnTo>
                      <a:pt x="1149" y="2827"/>
                    </a:lnTo>
                    <a:lnTo>
                      <a:pt x="1125" y="2670"/>
                    </a:lnTo>
                    <a:lnTo>
                      <a:pt x="1083" y="2513"/>
                    </a:lnTo>
                    <a:cubicBezTo>
                      <a:pt x="1050" y="2413"/>
                      <a:pt x="1026" y="2306"/>
                      <a:pt x="984" y="2207"/>
                    </a:cubicBezTo>
                    <a:cubicBezTo>
                      <a:pt x="835" y="1785"/>
                      <a:pt x="670" y="1372"/>
                      <a:pt x="480" y="967"/>
                    </a:cubicBezTo>
                    <a:cubicBezTo>
                      <a:pt x="323" y="645"/>
                      <a:pt x="166" y="323"/>
                      <a:pt x="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42" name="Google Shape;142;p9"/>
              <p:cNvSpPr/>
              <p:nvPr/>
            </p:nvSpPr>
            <p:spPr>
              <a:xfrm>
                <a:off x="6135625" y="1449688"/>
                <a:ext cx="172325" cy="399525"/>
              </a:xfrm>
              <a:custGeom>
                <a:avLst/>
                <a:gdLst/>
                <a:ahLst/>
                <a:cxnLst/>
                <a:rect l="l" t="t" r="r" b="b"/>
                <a:pathLst>
                  <a:path w="6893" h="15981" extrusionOk="0">
                    <a:moveTo>
                      <a:pt x="1" y="1"/>
                    </a:moveTo>
                    <a:lnTo>
                      <a:pt x="1" y="778"/>
                    </a:lnTo>
                    <a:cubicBezTo>
                      <a:pt x="571" y="1034"/>
                      <a:pt x="1174" y="1199"/>
                      <a:pt x="1761" y="1414"/>
                    </a:cubicBezTo>
                    <a:cubicBezTo>
                      <a:pt x="2472" y="1662"/>
                      <a:pt x="3166" y="1959"/>
                      <a:pt x="3835" y="2306"/>
                    </a:cubicBezTo>
                    <a:cubicBezTo>
                      <a:pt x="4198" y="2504"/>
                      <a:pt x="4545" y="2736"/>
                      <a:pt x="4859" y="2992"/>
                    </a:cubicBezTo>
                    <a:cubicBezTo>
                      <a:pt x="5206" y="3273"/>
                      <a:pt x="5339" y="3653"/>
                      <a:pt x="5355" y="4083"/>
                    </a:cubicBezTo>
                    <a:cubicBezTo>
                      <a:pt x="5355" y="4669"/>
                      <a:pt x="5306" y="5248"/>
                      <a:pt x="5223" y="5826"/>
                    </a:cubicBezTo>
                    <a:cubicBezTo>
                      <a:pt x="5099" y="6826"/>
                      <a:pt x="4967" y="7834"/>
                      <a:pt x="5049" y="8850"/>
                    </a:cubicBezTo>
                    <a:cubicBezTo>
                      <a:pt x="5107" y="9586"/>
                      <a:pt x="5198" y="10321"/>
                      <a:pt x="5314" y="11056"/>
                    </a:cubicBezTo>
                    <a:cubicBezTo>
                      <a:pt x="5463" y="12007"/>
                      <a:pt x="5620" y="12948"/>
                      <a:pt x="5843" y="13882"/>
                    </a:cubicBezTo>
                    <a:cubicBezTo>
                      <a:pt x="5934" y="14287"/>
                      <a:pt x="6058" y="14692"/>
                      <a:pt x="6206" y="15089"/>
                    </a:cubicBezTo>
                    <a:cubicBezTo>
                      <a:pt x="6223" y="15113"/>
                      <a:pt x="6231" y="15138"/>
                      <a:pt x="6239" y="15163"/>
                    </a:cubicBezTo>
                    <a:cubicBezTo>
                      <a:pt x="6388" y="15551"/>
                      <a:pt x="6611" y="15824"/>
                      <a:pt x="6892" y="15981"/>
                    </a:cubicBezTo>
                    <a:lnTo>
                      <a:pt x="6892" y="11783"/>
                    </a:lnTo>
                    <a:cubicBezTo>
                      <a:pt x="6842" y="11593"/>
                      <a:pt x="6809" y="11403"/>
                      <a:pt x="6768" y="11213"/>
                    </a:cubicBezTo>
                    <a:cubicBezTo>
                      <a:pt x="6628" y="10428"/>
                      <a:pt x="6553" y="9635"/>
                      <a:pt x="6479" y="8842"/>
                    </a:cubicBezTo>
                    <a:cubicBezTo>
                      <a:pt x="6405" y="8016"/>
                      <a:pt x="6520" y="7214"/>
                      <a:pt x="6586" y="6396"/>
                    </a:cubicBezTo>
                    <a:cubicBezTo>
                      <a:pt x="6661" y="5586"/>
                      <a:pt x="6677" y="4768"/>
                      <a:pt x="6644" y="3950"/>
                    </a:cubicBezTo>
                    <a:cubicBezTo>
                      <a:pt x="6619" y="3694"/>
                      <a:pt x="6586" y="3438"/>
                      <a:pt x="6537" y="3182"/>
                    </a:cubicBezTo>
                    <a:cubicBezTo>
                      <a:pt x="6454" y="2719"/>
                      <a:pt x="6173" y="2306"/>
                      <a:pt x="5752" y="2075"/>
                    </a:cubicBezTo>
                    <a:cubicBezTo>
                      <a:pt x="5256" y="1786"/>
                      <a:pt x="4727" y="1538"/>
                      <a:pt x="4174" y="1339"/>
                    </a:cubicBezTo>
                    <a:cubicBezTo>
                      <a:pt x="3108" y="943"/>
                      <a:pt x="2009" y="637"/>
                      <a:pt x="918" y="331"/>
                    </a:cubicBezTo>
                    <a:cubicBezTo>
                      <a:pt x="604" y="240"/>
                      <a:pt x="298" y="13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43" name="Google Shape;143;p9"/>
              <p:cNvSpPr/>
              <p:nvPr/>
            </p:nvSpPr>
            <p:spPr>
              <a:xfrm>
                <a:off x="6135625" y="1421188"/>
                <a:ext cx="172325" cy="65725"/>
              </a:xfrm>
              <a:custGeom>
                <a:avLst/>
                <a:gdLst/>
                <a:ahLst/>
                <a:cxnLst/>
                <a:rect l="l" t="t" r="r" b="b"/>
                <a:pathLst>
                  <a:path w="6893" h="2629" extrusionOk="0">
                    <a:moveTo>
                      <a:pt x="1" y="1"/>
                    </a:moveTo>
                    <a:lnTo>
                      <a:pt x="1" y="538"/>
                    </a:lnTo>
                    <a:cubicBezTo>
                      <a:pt x="555" y="744"/>
                      <a:pt x="1116" y="910"/>
                      <a:pt x="1695" y="1033"/>
                    </a:cubicBezTo>
                    <a:cubicBezTo>
                      <a:pt x="2901" y="1298"/>
                      <a:pt x="4099" y="1604"/>
                      <a:pt x="5281" y="1959"/>
                    </a:cubicBezTo>
                    <a:cubicBezTo>
                      <a:pt x="5669" y="2083"/>
                      <a:pt x="6049" y="2207"/>
                      <a:pt x="6429" y="2355"/>
                    </a:cubicBezTo>
                    <a:cubicBezTo>
                      <a:pt x="6595" y="2422"/>
                      <a:pt x="6752" y="2512"/>
                      <a:pt x="6892" y="2628"/>
                    </a:cubicBezTo>
                    <a:lnTo>
                      <a:pt x="6892" y="1645"/>
                    </a:lnTo>
                    <a:lnTo>
                      <a:pt x="6859" y="1628"/>
                    </a:lnTo>
                    <a:cubicBezTo>
                      <a:pt x="6024" y="1389"/>
                      <a:pt x="5182" y="1190"/>
                      <a:pt x="4339" y="1000"/>
                    </a:cubicBezTo>
                    <a:cubicBezTo>
                      <a:pt x="3397" y="794"/>
                      <a:pt x="2455" y="571"/>
                      <a:pt x="1505" y="405"/>
                    </a:cubicBezTo>
                    <a:cubicBezTo>
                      <a:pt x="992" y="323"/>
                      <a:pt x="488" y="182"/>
                      <a:pt x="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44" name="Google Shape;144;p9"/>
              <p:cNvSpPr/>
              <p:nvPr/>
            </p:nvSpPr>
            <p:spPr>
              <a:xfrm>
                <a:off x="6135625" y="2072425"/>
                <a:ext cx="3950" cy="96075"/>
              </a:xfrm>
              <a:custGeom>
                <a:avLst/>
                <a:gdLst/>
                <a:ahLst/>
                <a:cxnLst/>
                <a:rect l="l" t="t" r="r" b="b"/>
                <a:pathLst>
                  <a:path w="158" h="3843" extrusionOk="0">
                    <a:moveTo>
                      <a:pt x="1" y="1"/>
                    </a:moveTo>
                    <a:lnTo>
                      <a:pt x="1" y="3843"/>
                    </a:lnTo>
                    <a:cubicBezTo>
                      <a:pt x="42" y="3785"/>
                      <a:pt x="75" y="3719"/>
                      <a:pt x="84" y="3653"/>
                    </a:cubicBezTo>
                    <a:cubicBezTo>
                      <a:pt x="150" y="3264"/>
                      <a:pt x="158" y="2868"/>
                      <a:pt x="108" y="2471"/>
                    </a:cubicBezTo>
                    <a:cubicBezTo>
                      <a:pt x="92" y="2372"/>
                      <a:pt x="92" y="2273"/>
                      <a:pt x="92" y="2174"/>
                    </a:cubicBezTo>
                    <a:cubicBezTo>
                      <a:pt x="108" y="1538"/>
                      <a:pt x="59" y="885"/>
                      <a:pt x="17" y="249"/>
                    </a:cubicBezTo>
                    <a:cubicBezTo>
                      <a:pt x="17" y="166"/>
                      <a:pt x="9" y="83"/>
                      <a:pt x="1" y="1"/>
                    </a:cubicBezTo>
                    <a:close/>
                  </a:path>
                </a:pathLst>
              </a:custGeom>
              <a:solidFill>
                <a:srgbClr val="AF18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grpSp>
        <p:nvGrpSpPr>
          <p:cNvPr id="145" name="Google Shape;145;p9"/>
          <p:cNvGrpSpPr/>
          <p:nvPr/>
        </p:nvGrpSpPr>
        <p:grpSpPr>
          <a:xfrm>
            <a:off x="8423948" y="277501"/>
            <a:ext cx="445573" cy="4588500"/>
            <a:chOff x="8423940" y="277500"/>
            <a:chExt cx="445573" cy="4588500"/>
          </a:xfrm>
        </p:grpSpPr>
        <p:grpSp>
          <p:nvGrpSpPr>
            <p:cNvPr id="146" name="Google Shape;146;p9"/>
            <p:cNvGrpSpPr/>
            <p:nvPr/>
          </p:nvGrpSpPr>
          <p:grpSpPr>
            <a:xfrm>
              <a:off x="8423940" y="277500"/>
              <a:ext cx="445512" cy="4588500"/>
              <a:chOff x="8423940" y="277500"/>
              <a:chExt cx="445512" cy="4588500"/>
            </a:xfrm>
          </p:grpSpPr>
          <p:sp>
            <p:nvSpPr>
              <p:cNvPr id="147" name="Google Shape;147;p9"/>
              <p:cNvSpPr/>
              <p:nvPr/>
            </p:nvSpPr>
            <p:spPr>
              <a:xfrm>
                <a:off x="8423950" y="277500"/>
                <a:ext cx="414221" cy="363875"/>
              </a:xfrm>
              <a:custGeom>
                <a:avLst/>
                <a:gdLst/>
                <a:ahLst/>
                <a:cxnLst/>
                <a:rect l="l" t="t" r="r" b="b"/>
                <a:pathLst>
                  <a:path w="5520" h="1058" extrusionOk="0">
                    <a:moveTo>
                      <a:pt x="0" y="0"/>
                    </a:moveTo>
                    <a:lnTo>
                      <a:pt x="0" y="1058"/>
                    </a:lnTo>
                    <a:cubicBezTo>
                      <a:pt x="1198" y="727"/>
                      <a:pt x="2413" y="521"/>
                      <a:pt x="3628" y="314"/>
                    </a:cubicBezTo>
                    <a:cubicBezTo>
                      <a:pt x="4256" y="207"/>
                      <a:pt x="4883" y="99"/>
                      <a:pt x="5511" y="8"/>
                    </a:cubicBezTo>
                    <a:lnTo>
                      <a:pt x="5520" y="8"/>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48" name="Google Shape;148;p9"/>
              <p:cNvSpPr/>
              <p:nvPr/>
            </p:nvSpPr>
            <p:spPr>
              <a:xfrm>
                <a:off x="8424450" y="1072244"/>
                <a:ext cx="444999" cy="511274"/>
              </a:xfrm>
              <a:custGeom>
                <a:avLst/>
                <a:gdLst/>
                <a:ahLst/>
                <a:cxnLst/>
                <a:rect l="l" t="t" r="r" b="b"/>
                <a:pathLst>
                  <a:path w="6892" h="1397" extrusionOk="0">
                    <a:moveTo>
                      <a:pt x="2051" y="1"/>
                    </a:moveTo>
                    <a:cubicBezTo>
                      <a:pt x="1899" y="1"/>
                      <a:pt x="1747" y="3"/>
                      <a:pt x="1595" y="9"/>
                    </a:cubicBezTo>
                    <a:cubicBezTo>
                      <a:pt x="1215" y="17"/>
                      <a:pt x="843" y="67"/>
                      <a:pt x="480" y="174"/>
                    </a:cubicBezTo>
                    <a:cubicBezTo>
                      <a:pt x="306" y="224"/>
                      <a:pt x="141" y="306"/>
                      <a:pt x="0" y="422"/>
                    </a:cubicBezTo>
                    <a:lnTo>
                      <a:pt x="0" y="1397"/>
                    </a:lnTo>
                    <a:cubicBezTo>
                      <a:pt x="67" y="843"/>
                      <a:pt x="381" y="488"/>
                      <a:pt x="934" y="347"/>
                    </a:cubicBezTo>
                    <a:cubicBezTo>
                      <a:pt x="1248" y="273"/>
                      <a:pt x="1562" y="232"/>
                      <a:pt x="1884" y="224"/>
                    </a:cubicBezTo>
                    <a:cubicBezTo>
                      <a:pt x="1982" y="221"/>
                      <a:pt x="2080" y="219"/>
                      <a:pt x="2178" y="219"/>
                    </a:cubicBezTo>
                    <a:cubicBezTo>
                      <a:pt x="2661" y="219"/>
                      <a:pt x="3146" y="253"/>
                      <a:pt x="3620" y="314"/>
                    </a:cubicBezTo>
                    <a:cubicBezTo>
                      <a:pt x="3983" y="364"/>
                      <a:pt x="4347" y="405"/>
                      <a:pt x="4710" y="471"/>
                    </a:cubicBezTo>
                    <a:cubicBezTo>
                      <a:pt x="5446" y="604"/>
                      <a:pt x="6173" y="777"/>
                      <a:pt x="6892" y="967"/>
                    </a:cubicBezTo>
                    <a:lnTo>
                      <a:pt x="6883" y="728"/>
                    </a:lnTo>
                    <a:cubicBezTo>
                      <a:pt x="6140" y="537"/>
                      <a:pt x="5388" y="372"/>
                      <a:pt x="4636" y="232"/>
                    </a:cubicBezTo>
                    <a:cubicBezTo>
                      <a:pt x="4107" y="141"/>
                      <a:pt x="3570" y="75"/>
                      <a:pt x="3041" y="42"/>
                    </a:cubicBezTo>
                    <a:cubicBezTo>
                      <a:pt x="2708" y="14"/>
                      <a:pt x="2379" y="1"/>
                      <a:pt x="205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49" name="Google Shape;149;p9"/>
              <p:cNvSpPr/>
              <p:nvPr/>
            </p:nvSpPr>
            <p:spPr>
              <a:xfrm>
                <a:off x="8423950" y="3272725"/>
                <a:ext cx="357948" cy="617229"/>
              </a:xfrm>
              <a:custGeom>
                <a:avLst/>
                <a:gdLst/>
                <a:ahLst/>
                <a:cxnLst/>
                <a:rect l="l" t="t" r="r" b="b"/>
                <a:pathLst>
                  <a:path w="1572" h="3304" extrusionOk="0">
                    <a:moveTo>
                      <a:pt x="0" y="1"/>
                    </a:moveTo>
                    <a:lnTo>
                      <a:pt x="0" y="3041"/>
                    </a:lnTo>
                    <a:cubicBezTo>
                      <a:pt x="347" y="3182"/>
                      <a:pt x="719" y="3264"/>
                      <a:pt x="1091" y="3297"/>
                    </a:cubicBezTo>
                    <a:cubicBezTo>
                      <a:pt x="1124" y="3301"/>
                      <a:pt x="1155" y="3303"/>
                      <a:pt x="1185" y="3303"/>
                    </a:cubicBezTo>
                    <a:cubicBezTo>
                      <a:pt x="1469" y="3303"/>
                      <a:pt x="1571" y="3124"/>
                      <a:pt x="1504" y="2802"/>
                    </a:cubicBezTo>
                    <a:cubicBezTo>
                      <a:pt x="1438" y="2529"/>
                      <a:pt x="1331" y="2273"/>
                      <a:pt x="1207" y="2025"/>
                    </a:cubicBezTo>
                    <a:cubicBezTo>
                      <a:pt x="868" y="1314"/>
                      <a:pt x="463" y="637"/>
                      <a:pt x="0"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50" name="Google Shape;150;p9"/>
              <p:cNvSpPr/>
              <p:nvPr/>
            </p:nvSpPr>
            <p:spPr>
              <a:xfrm>
                <a:off x="8423950" y="2014388"/>
                <a:ext cx="444982" cy="827468"/>
              </a:xfrm>
              <a:custGeom>
                <a:avLst/>
                <a:gdLst/>
                <a:ahLst/>
                <a:cxnLst/>
                <a:rect l="l" t="t" r="r" b="b"/>
                <a:pathLst>
                  <a:path w="6892" h="8840" extrusionOk="0">
                    <a:moveTo>
                      <a:pt x="6891" y="1"/>
                    </a:moveTo>
                    <a:cubicBezTo>
                      <a:pt x="6354" y="621"/>
                      <a:pt x="5776" y="1215"/>
                      <a:pt x="5164" y="1777"/>
                    </a:cubicBezTo>
                    <a:cubicBezTo>
                      <a:pt x="4917" y="2009"/>
                      <a:pt x="4652" y="2232"/>
                      <a:pt x="4388" y="2447"/>
                    </a:cubicBezTo>
                    <a:cubicBezTo>
                      <a:pt x="3785" y="2942"/>
                      <a:pt x="3148" y="3389"/>
                      <a:pt x="2487" y="3802"/>
                    </a:cubicBezTo>
                    <a:cubicBezTo>
                      <a:pt x="2289" y="3917"/>
                      <a:pt x="2132" y="4099"/>
                      <a:pt x="2041" y="4314"/>
                    </a:cubicBezTo>
                    <a:cubicBezTo>
                      <a:pt x="1950" y="4554"/>
                      <a:pt x="1884" y="4793"/>
                      <a:pt x="1835" y="5041"/>
                    </a:cubicBezTo>
                    <a:cubicBezTo>
                      <a:pt x="1801" y="5206"/>
                      <a:pt x="1752" y="5372"/>
                      <a:pt x="1686" y="5529"/>
                    </a:cubicBezTo>
                    <a:cubicBezTo>
                      <a:pt x="1614" y="5680"/>
                      <a:pt x="1529" y="5756"/>
                      <a:pt x="1414" y="5756"/>
                    </a:cubicBezTo>
                    <a:cubicBezTo>
                      <a:pt x="1398" y="5756"/>
                      <a:pt x="1381" y="5755"/>
                      <a:pt x="1364" y="5752"/>
                    </a:cubicBezTo>
                    <a:cubicBezTo>
                      <a:pt x="1314" y="5743"/>
                      <a:pt x="1256" y="5727"/>
                      <a:pt x="1207" y="5702"/>
                    </a:cubicBezTo>
                    <a:cubicBezTo>
                      <a:pt x="1091" y="5644"/>
                      <a:pt x="983" y="5570"/>
                      <a:pt x="884" y="5487"/>
                    </a:cubicBezTo>
                    <a:cubicBezTo>
                      <a:pt x="835" y="5446"/>
                      <a:pt x="777" y="5396"/>
                      <a:pt x="736" y="5355"/>
                    </a:cubicBezTo>
                    <a:cubicBezTo>
                      <a:pt x="562" y="5182"/>
                      <a:pt x="397" y="5008"/>
                      <a:pt x="240" y="4826"/>
                    </a:cubicBezTo>
                    <a:cubicBezTo>
                      <a:pt x="157" y="4735"/>
                      <a:pt x="75" y="4636"/>
                      <a:pt x="0" y="4545"/>
                    </a:cubicBezTo>
                    <a:lnTo>
                      <a:pt x="0" y="6008"/>
                    </a:lnTo>
                    <a:cubicBezTo>
                      <a:pt x="339" y="6462"/>
                      <a:pt x="694" y="6917"/>
                      <a:pt x="1058" y="7355"/>
                    </a:cubicBezTo>
                    <a:cubicBezTo>
                      <a:pt x="1405" y="7784"/>
                      <a:pt x="1793" y="8173"/>
                      <a:pt x="2231" y="8511"/>
                    </a:cubicBezTo>
                    <a:cubicBezTo>
                      <a:pt x="2372" y="8635"/>
                      <a:pt x="2537" y="8734"/>
                      <a:pt x="2710" y="8801"/>
                    </a:cubicBezTo>
                    <a:cubicBezTo>
                      <a:pt x="2784" y="8826"/>
                      <a:pt x="2848" y="8839"/>
                      <a:pt x="2904" y="8839"/>
                    </a:cubicBezTo>
                    <a:cubicBezTo>
                      <a:pt x="3063" y="8839"/>
                      <a:pt x="3155" y="8736"/>
                      <a:pt x="3198" y="8528"/>
                    </a:cubicBezTo>
                    <a:cubicBezTo>
                      <a:pt x="3256" y="8263"/>
                      <a:pt x="3198" y="8007"/>
                      <a:pt x="3165" y="7751"/>
                    </a:cubicBezTo>
                    <a:cubicBezTo>
                      <a:pt x="3099" y="7264"/>
                      <a:pt x="2991" y="6784"/>
                      <a:pt x="2942" y="6289"/>
                    </a:cubicBezTo>
                    <a:cubicBezTo>
                      <a:pt x="2892" y="5925"/>
                      <a:pt x="2900" y="5553"/>
                      <a:pt x="2967" y="5190"/>
                    </a:cubicBezTo>
                    <a:cubicBezTo>
                      <a:pt x="3024" y="4868"/>
                      <a:pt x="3214" y="4587"/>
                      <a:pt x="3495" y="4421"/>
                    </a:cubicBezTo>
                    <a:cubicBezTo>
                      <a:pt x="4710" y="3669"/>
                      <a:pt x="5850" y="2802"/>
                      <a:pt x="6891" y="1827"/>
                    </a:cubicBezTo>
                    <a:lnTo>
                      <a:pt x="68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nvGrpSpPr>
              <p:cNvPr id="151" name="Google Shape;151;p9"/>
              <p:cNvGrpSpPr/>
              <p:nvPr/>
            </p:nvGrpSpPr>
            <p:grpSpPr>
              <a:xfrm>
                <a:off x="8423940" y="4038535"/>
                <a:ext cx="444982" cy="827465"/>
                <a:chOff x="8423940" y="3551036"/>
                <a:chExt cx="444982" cy="827465"/>
              </a:xfrm>
            </p:grpSpPr>
            <p:sp>
              <p:nvSpPr>
                <p:cNvPr id="152" name="Google Shape;152;p9"/>
                <p:cNvSpPr/>
                <p:nvPr/>
              </p:nvSpPr>
              <p:spPr>
                <a:xfrm>
                  <a:off x="8423940" y="3551036"/>
                  <a:ext cx="444982" cy="827465"/>
                </a:xfrm>
                <a:custGeom>
                  <a:avLst/>
                  <a:gdLst/>
                  <a:ahLst/>
                  <a:cxnLst/>
                  <a:rect l="l" t="t" r="r" b="b"/>
                  <a:pathLst>
                    <a:path w="6892" h="12816" extrusionOk="0">
                      <a:moveTo>
                        <a:pt x="6891" y="1"/>
                      </a:moveTo>
                      <a:cubicBezTo>
                        <a:pt x="6734" y="133"/>
                        <a:pt x="6577" y="257"/>
                        <a:pt x="6412" y="389"/>
                      </a:cubicBezTo>
                      <a:cubicBezTo>
                        <a:pt x="5635" y="1000"/>
                        <a:pt x="4817" y="1570"/>
                        <a:pt x="3958" y="2074"/>
                      </a:cubicBezTo>
                      <a:cubicBezTo>
                        <a:pt x="3875" y="2124"/>
                        <a:pt x="3801" y="2182"/>
                        <a:pt x="3743" y="2256"/>
                      </a:cubicBezTo>
                      <a:cubicBezTo>
                        <a:pt x="3677" y="2331"/>
                        <a:pt x="3628" y="2413"/>
                        <a:pt x="3594" y="2504"/>
                      </a:cubicBezTo>
                      <a:cubicBezTo>
                        <a:pt x="3578" y="2537"/>
                        <a:pt x="3570" y="2562"/>
                        <a:pt x="3561" y="2595"/>
                      </a:cubicBezTo>
                      <a:cubicBezTo>
                        <a:pt x="3528" y="2711"/>
                        <a:pt x="3495" y="2826"/>
                        <a:pt x="3479" y="2942"/>
                      </a:cubicBezTo>
                      <a:cubicBezTo>
                        <a:pt x="3462" y="3058"/>
                        <a:pt x="3454" y="3182"/>
                        <a:pt x="3454" y="3297"/>
                      </a:cubicBezTo>
                      <a:lnTo>
                        <a:pt x="3454" y="3339"/>
                      </a:lnTo>
                      <a:lnTo>
                        <a:pt x="3454" y="3446"/>
                      </a:lnTo>
                      <a:cubicBezTo>
                        <a:pt x="3454" y="3545"/>
                        <a:pt x="3471" y="3636"/>
                        <a:pt x="3479" y="3735"/>
                      </a:cubicBezTo>
                      <a:cubicBezTo>
                        <a:pt x="3570" y="4388"/>
                        <a:pt x="3718" y="5033"/>
                        <a:pt x="3917" y="5660"/>
                      </a:cubicBezTo>
                      <a:cubicBezTo>
                        <a:pt x="3966" y="5817"/>
                        <a:pt x="4008" y="5974"/>
                        <a:pt x="4049" y="6131"/>
                      </a:cubicBezTo>
                      <a:cubicBezTo>
                        <a:pt x="4090" y="6264"/>
                        <a:pt x="4123" y="6404"/>
                        <a:pt x="4165" y="6545"/>
                      </a:cubicBezTo>
                      <a:cubicBezTo>
                        <a:pt x="4264" y="6916"/>
                        <a:pt x="4338" y="7296"/>
                        <a:pt x="4396" y="7677"/>
                      </a:cubicBezTo>
                      <a:cubicBezTo>
                        <a:pt x="4404" y="7743"/>
                        <a:pt x="4413" y="7801"/>
                        <a:pt x="4421" y="7858"/>
                      </a:cubicBezTo>
                      <a:cubicBezTo>
                        <a:pt x="4446" y="8032"/>
                        <a:pt x="4462" y="8205"/>
                        <a:pt x="4487" y="8379"/>
                      </a:cubicBezTo>
                      <a:cubicBezTo>
                        <a:pt x="4528" y="8652"/>
                        <a:pt x="4561" y="8916"/>
                        <a:pt x="4611" y="9180"/>
                      </a:cubicBezTo>
                      <a:cubicBezTo>
                        <a:pt x="4636" y="9321"/>
                        <a:pt x="4660" y="9461"/>
                        <a:pt x="4677" y="9602"/>
                      </a:cubicBezTo>
                      <a:cubicBezTo>
                        <a:pt x="4685" y="9684"/>
                        <a:pt x="4685" y="9767"/>
                        <a:pt x="4685" y="9841"/>
                      </a:cubicBezTo>
                      <a:cubicBezTo>
                        <a:pt x="4685" y="9941"/>
                        <a:pt x="4669" y="10031"/>
                        <a:pt x="4627" y="10114"/>
                      </a:cubicBezTo>
                      <a:cubicBezTo>
                        <a:pt x="4569" y="10213"/>
                        <a:pt x="4454" y="10263"/>
                        <a:pt x="4264" y="10279"/>
                      </a:cubicBezTo>
                      <a:cubicBezTo>
                        <a:pt x="4225" y="10282"/>
                        <a:pt x="4187" y="10283"/>
                        <a:pt x="4149" y="10283"/>
                      </a:cubicBezTo>
                      <a:cubicBezTo>
                        <a:pt x="3780" y="10283"/>
                        <a:pt x="3434" y="10179"/>
                        <a:pt x="3082" y="10089"/>
                      </a:cubicBezTo>
                      <a:cubicBezTo>
                        <a:pt x="2066" y="9808"/>
                        <a:pt x="1091" y="9453"/>
                        <a:pt x="108" y="9089"/>
                      </a:cubicBezTo>
                      <a:lnTo>
                        <a:pt x="0" y="9048"/>
                      </a:lnTo>
                      <a:lnTo>
                        <a:pt x="0" y="10288"/>
                      </a:lnTo>
                      <a:lnTo>
                        <a:pt x="91" y="10321"/>
                      </a:lnTo>
                      <a:cubicBezTo>
                        <a:pt x="339" y="10420"/>
                        <a:pt x="587" y="10511"/>
                        <a:pt x="835" y="10610"/>
                      </a:cubicBezTo>
                      <a:cubicBezTo>
                        <a:pt x="1091" y="10701"/>
                        <a:pt x="1347" y="10800"/>
                        <a:pt x="1603" y="10899"/>
                      </a:cubicBezTo>
                      <a:cubicBezTo>
                        <a:pt x="2462" y="11213"/>
                        <a:pt x="3314" y="11535"/>
                        <a:pt x="4156" y="11891"/>
                      </a:cubicBezTo>
                      <a:cubicBezTo>
                        <a:pt x="4636" y="12097"/>
                        <a:pt x="5131" y="12287"/>
                        <a:pt x="5619" y="12485"/>
                      </a:cubicBezTo>
                      <a:cubicBezTo>
                        <a:pt x="5892" y="12601"/>
                        <a:pt x="6156" y="12709"/>
                        <a:pt x="6429" y="12816"/>
                      </a:cubicBezTo>
                      <a:lnTo>
                        <a:pt x="6891" y="12816"/>
                      </a:lnTo>
                      <a:lnTo>
                        <a:pt x="6891" y="9238"/>
                      </a:lnTo>
                      <a:cubicBezTo>
                        <a:pt x="6387" y="8280"/>
                        <a:pt x="5949" y="7280"/>
                        <a:pt x="5594" y="6264"/>
                      </a:cubicBezTo>
                      <a:cubicBezTo>
                        <a:pt x="5495" y="5999"/>
                        <a:pt x="5421" y="5727"/>
                        <a:pt x="5363" y="5446"/>
                      </a:cubicBezTo>
                      <a:cubicBezTo>
                        <a:pt x="5288" y="5066"/>
                        <a:pt x="5255" y="4677"/>
                        <a:pt x="5280" y="4289"/>
                      </a:cubicBezTo>
                      <a:cubicBezTo>
                        <a:pt x="5313" y="3925"/>
                        <a:pt x="5412" y="3620"/>
                        <a:pt x="5710" y="3413"/>
                      </a:cubicBezTo>
                      <a:cubicBezTo>
                        <a:pt x="5768" y="3372"/>
                        <a:pt x="5825" y="3339"/>
                        <a:pt x="5892" y="3306"/>
                      </a:cubicBezTo>
                      <a:cubicBezTo>
                        <a:pt x="6239" y="3149"/>
                        <a:pt x="6569" y="2967"/>
                        <a:pt x="6891" y="2785"/>
                      </a:cubicBezTo>
                      <a:lnTo>
                        <a:pt x="6891"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53" name="Google Shape;153;p9"/>
                <p:cNvSpPr/>
                <p:nvPr/>
              </p:nvSpPr>
              <p:spPr>
                <a:xfrm>
                  <a:off x="8423940" y="4225353"/>
                  <a:ext cx="390554" cy="153148"/>
                </a:xfrm>
                <a:custGeom>
                  <a:avLst/>
                  <a:gdLst/>
                  <a:ahLst/>
                  <a:cxnLst/>
                  <a:rect l="l" t="t" r="r" b="b"/>
                  <a:pathLst>
                    <a:path w="6049" h="2372" extrusionOk="0">
                      <a:moveTo>
                        <a:pt x="0" y="1"/>
                      </a:moveTo>
                      <a:lnTo>
                        <a:pt x="0" y="1033"/>
                      </a:lnTo>
                      <a:cubicBezTo>
                        <a:pt x="422" y="1190"/>
                        <a:pt x="843" y="1356"/>
                        <a:pt x="1264" y="1504"/>
                      </a:cubicBezTo>
                      <a:cubicBezTo>
                        <a:pt x="1992" y="1769"/>
                        <a:pt x="2727" y="2000"/>
                        <a:pt x="3454" y="2248"/>
                      </a:cubicBezTo>
                      <a:cubicBezTo>
                        <a:pt x="3561" y="2289"/>
                        <a:pt x="3669" y="2331"/>
                        <a:pt x="3776" y="2372"/>
                      </a:cubicBezTo>
                      <a:lnTo>
                        <a:pt x="6049" y="2372"/>
                      </a:lnTo>
                      <a:cubicBezTo>
                        <a:pt x="5057" y="1959"/>
                        <a:pt x="4065" y="1554"/>
                        <a:pt x="3074" y="1149"/>
                      </a:cubicBezTo>
                      <a:cubicBezTo>
                        <a:pt x="2487" y="918"/>
                        <a:pt x="1901" y="703"/>
                        <a:pt x="1306" y="488"/>
                      </a:cubicBezTo>
                      <a:lnTo>
                        <a:pt x="860" y="323"/>
                      </a:lnTo>
                      <a:cubicBezTo>
                        <a:pt x="570" y="224"/>
                        <a:pt x="281" y="108"/>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sp>
            <p:nvSpPr>
              <p:cNvPr id="154" name="Google Shape;154;p9"/>
              <p:cNvSpPr/>
              <p:nvPr/>
            </p:nvSpPr>
            <p:spPr>
              <a:xfrm>
                <a:off x="8729475" y="2784401"/>
                <a:ext cx="139976" cy="1031106"/>
              </a:xfrm>
              <a:custGeom>
                <a:avLst/>
                <a:gdLst/>
                <a:ahLst/>
                <a:cxnLst/>
                <a:rect l="l" t="t" r="r" b="b"/>
                <a:pathLst>
                  <a:path w="1356" h="5636" extrusionOk="0">
                    <a:moveTo>
                      <a:pt x="1356" y="1"/>
                    </a:moveTo>
                    <a:lnTo>
                      <a:pt x="868" y="232"/>
                    </a:lnTo>
                    <a:lnTo>
                      <a:pt x="587" y="364"/>
                    </a:lnTo>
                    <a:cubicBezTo>
                      <a:pt x="571" y="372"/>
                      <a:pt x="554" y="381"/>
                      <a:pt x="538" y="397"/>
                    </a:cubicBezTo>
                    <a:cubicBezTo>
                      <a:pt x="281" y="529"/>
                      <a:pt x="108" y="777"/>
                      <a:pt x="58" y="1067"/>
                    </a:cubicBezTo>
                    <a:cubicBezTo>
                      <a:pt x="34" y="1207"/>
                      <a:pt x="9" y="1347"/>
                      <a:pt x="9" y="1488"/>
                    </a:cubicBezTo>
                    <a:cubicBezTo>
                      <a:pt x="0" y="1818"/>
                      <a:pt x="34" y="2149"/>
                      <a:pt x="108" y="2471"/>
                    </a:cubicBezTo>
                    <a:cubicBezTo>
                      <a:pt x="149" y="2645"/>
                      <a:pt x="199" y="2818"/>
                      <a:pt x="248" y="2992"/>
                    </a:cubicBezTo>
                    <a:cubicBezTo>
                      <a:pt x="496" y="3777"/>
                      <a:pt x="810" y="4545"/>
                      <a:pt x="1182" y="5281"/>
                    </a:cubicBezTo>
                    <a:cubicBezTo>
                      <a:pt x="1190" y="5314"/>
                      <a:pt x="1207" y="5347"/>
                      <a:pt x="1223" y="5380"/>
                    </a:cubicBezTo>
                    <a:cubicBezTo>
                      <a:pt x="1265" y="5471"/>
                      <a:pt x="1314" y="5553"/>
                      <a:pt x="1356" y="5636"/>
                    </a:cubicBezTo>
                    <a:lnTo>
                      <a:pt x="13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sp>
          <p:nvSpPr>
            <p:cNvPr id="155" name="Google Shape;155;p9"/>
            <p:cNvSpPr/>
            <p:nvPr/>
          </p:nvSpPr>
          <p:spPr>
            <a:xfrm>
              <a:off x="8424013" y="277500"/>
              <a:ext cx="445500" cy="45885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nvGrpSpPr>
          <p:cNvPr id="156" name="Google Shape;156;p9"/>
          <p:cNvGrpSpPr/>
          <p:nvPr/>
        </p:nvGrpSpPr>
        <p:grpSpPr>
          <a:xfrm>
            <a:off x="170852" y="174001"/>
            <a:ext cx="8802300" cy="4795500"/>
            <a:chOff x="170850" y="174000"/>
            <a:chExt cx="8802300" cy="4795500"/>
          </a:xfrm>
        </p:grpSpPr>
        <p:grpSp>
          <p:nvGrpSpPr>
            <p:cNvPr id="157" name="Google Shape;157;p9"/>
            <p:cNvGrpSpPr/>
            <p:nvPr/>
          </p:nvGrpSpPr>
          <p:grpSpPr>
            <a:xfrm>
              <a:off x="8766150" y="174000"/>
              <a:ext cx="207000" cy="4795500"/>
              <a:chOff x="8766150" y="174000"/>
              <a:chExt cx="207000" cy="4795500"/>
            </a:xfrm>
          </p:grpSpPr>
          <p:sp>
            <p:nvSpPr>
              <p:cNvPr id="158" name="Google Shape;158;p9"/>
              <p:cNvSpPr/>
              <p:nvPr/>
            </p:nvSpPr>
            <p:spPr>
              <a:xfrm>
                <a:off x="8766150" y="1740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59" name="Google Shape;159;p9"/>
              <p:cNvSpPr/>
              <p:nvPr/>
            </p:nvSpPr>
            <p:spPr>
              <a:xfrm>
                <a:off x="8766150" y="47625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nvGrpSpPr>
            <p:cNvPr id="160" name="Google Shape;160;p9"/>
            <p:cNvGrpSpPr/>
            <p:nvPr/>
          </p:nvGrpSpPr>
          <p:grpSpPr>
            <a:xfrm>
              <a:off x="170850" y="174000"/>
              <a:ext cx="207000" cy="4795500"/>
              <a:chOff x="8766150" y="174000"/>
              <a:chExt cx="207000" cy="4795500"/>
            </a:xfrm>
          </p:grpSpPr>
          <p:sp>
            <p:nvSpPr>
              <p:cNvPr id="161" name="Google Shape;161;p9"/>
              <p:cNvSpPr/>
              <p:nvPr/>
            </p:nvSpPr>
            <p:spPr>
              <a:xfrm>
                <a:off x="8766150" y="1740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62" name="Google Shape;162;p9"/>
              <p:cNvSpPr/>
              <p:nvPr/>
            </p:nvSpPr>
            <p:spPr>
              <a:xfrm>
                <a:off x="8766150" y="47625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sp>
        <p:nvSpPr>
          <p:cNvPr id="163" name="Google Shape;163;p9"/>
          <p:cNvSpPr txBox="1">
            <a:spLocks noGrp="1"/>
          </p:cNvSpPr>
          <p:nvPr>
            <p:ph type="subTitle" idx="1"/>
          </p:nvPr>
        </p:nvSpPr>
        <p:spPr>
          <a:xfrm>
            <a:off x="1739855" y="2363325"/>
            <a:ext cx="5664300" cy="114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164" name="Google Shape;164;p9"/>
          <p:cNvSpPr txBox="1">
            <a:spLocks noGrp="1"/>
          </p:cNvSpPr>
          <p:nvPr>
            <p:ph type="title"/>
          </p:nvPr>
        </p:nvSpPr>
        <p:spPr>
          <a:xfrm>
            <a:off x="1739855" y="1551100"/>
            <a:ext cx="5664300" cy="7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5"/>
        <p:cNvGrpSpPr/>
        <p:nvPr/>
      </p:nvGrpSpPr>
      <p:grpSpPr>
        <a:xfrm>
          <a:off x="0" y="0"/>
          <a:ext cx="0" cy="0"/>
          <a:chOff x="0" y="0"/>
          <a:chExt cx="0" cy="0"/>
        </a:xfrm>
      </p:grpSpPr>
      <p:sp>
        <p:nvSpPr>
          <p:cNvPr id="176" name="Google Shape;176;p11"/>
          <p:cNvSpPr/>
          <p:nvPr/>
        </p:nvSpPr>
        <p:spPr>
          <a:xfrm>
            <a:off x="274352" y="277501"/>
            <a:ext cx="8595300" cy="4588500"/>
          </a:xfrm>
          <a:prstGeom prst="rect">
            <a:avLst/>
          </a:prstGeom>
          <a:noFill/>
          <a:ln w="9525" cap="flat" cmpd="sng">
            <a:solidFill>
              <a:schemeClr val="accent1"/>
            </a:solidFill>
            <a:prstDash val="solid"/>
            <a:round/>
            <a:headEnd type="none" w="sm" len="sm"/>
            <a:tailEnd type="none" w="sm" len="sm"/>
          </a:ln>
        </p:spPr>
        <p:txBody>
          <a:bodyPr spcFirstLastPara="1" wrap="square" lIns="91427" tIns="91427" rIns="91427" bIns="91427" anchor="ctr" anchorCtr="0">
            <a:noAutofit/>
          </a:bodyPr>
          <a:lstStyle/>
          <a:p>
            <a:pPr marL="0" lvl="0" indent="0" algn="l" rtl="0">
              <a:spcBef>
                <a:spcPts val="0"/>
              </a:spcBef>
              <a:spcAft>
                <a:spcPts val="0"/>
              </a:spcAft>
              <a:buNone/>
            </a:pPr>
            <a:endParaRPr sz="1401"/>
          </a:p>
        </p:txBody>
      </p:sp>
      <p:grpSp>
        <p:nvGrpSpPr>
          <p:cNvPr id="177" name="Google Shape;177;p11"/>
          <p:cNvGrpSpPr/>
          <p:nvPr/>
        </p:nvGrpSpPr>
        <p:grpSpPr>
          <a:xfrm>
            <a:off x="274254" y="277501"/>
            <a:ext cx="445605" cy="4588500"/>
            <a:chOff x="274245" y="277500"/>
            <a:chExt cx="445605" cy="4588500"/>
          </a:xfrm>
        </p:grpSpPr>
        <p:sp>
          <p:nvSpPr>
            <p:cNvPr id="178" name="Google Shape;178;p11"/>
            <p:cNvSpPr/>
            <p:nvPr/>
          </p:nvSpPr>
          <p:spPr>
            <a:xfrm rot="10800000" flipH="1">
              <a:off x="274350" y="277500"/>
              <a:ext cx="445500" cy="45885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nvGrpSpPr>
            <p:cNvPr id="179" name="Google Shape;179;p11"/>
            <p:cNvGrpSpPr/>
            <p:nvPr/>
          </p:nvGrpSpPr>
          <p:grpSpPr>
            <a:xfrm>
              <a:off x="274245" y="662648"/>
              <a:ext cx="445497" cy="3818204"/>
              <a:chOff x="274245" y="882305"/>
              <a:chExt cx="445497" cy="3818204"/>
            </a:xfrm>
          </p:grpSpPr>
          <p:sp>
            <p:nvSpPr>
              <p:cNvPr id="180" name="Google Shape;180;p11"/>
              <p:cNvSpPr/>
              <p:nvPr/>
            </p:nvSpPr>
            <p:spPr>
              <a:xfrm>
                <a:off x="274761" y="1513211"/>
                <a:ext cx="444465" cy="183861"/>
              </a:xfrm>
              <a:custGeom>
                <a:avLst/>
                <a:gdLst/>
                <a:ahLst/>
                <a:cxnLst/>
                <a:rect l="l" t="t" r="r" b="b"/>
                <a:pathLst>
                  <a:path w="6892" h="2851" extrusionOk="0">
                    <a:moveTo>
                      <a:pt x="2884" y="0"/>
                    </a:moveTo>
                    <a:cubicBezTo>
                      <a:pt x="2405" y="0"/>
                      <a:pt x="1934" y="33"/>
                      <a:pt x="1463" y="107"/>
                    </a:cubicBezTo>
                    <a:cubicBezTo>
                      <a:pt x="967" y="165"/>
                      <a:pt x="480" y="256"/>
                      <a:pt x="0" y="372"/>
                    </a:cubicBezTo>
                    <a:lnTo>
                      <a:pt x="0" y="2264"/>
                    </a:lnTo>
                    <a:cubicBezTo>
                      <a:pt x="75" y="2165"/>
                      <a:pt x="157" y="2066"/>
                      <a:pt x="256" y="1983"/>
                    </a:cubicBezTo>
                    <a:cubicBezTo>
                      <a:pt x="686" y="1595"/>
                      <a:pt x="1215" y="1339"/>
                      <a:pt x="1785" y="1239"/>
                    </a:cubicBezTo>
                    <a:cubicBezTo>
                      <a:pt x="1997" y="1198"/>
                      <a:pt x="2208" y="1180"/>
                      <a:pt x="2419" y="1180"/>
                    </a:cubicBezTo>
                    <a:cubicBezTo>
                      <a:pt x="2839" y="1180"/>
                      <a:pt x="3256" y="1253"/>
                      <a:pt x="3669" y="1363"/>
                    </a:cubicBezTo>
                    <a:cubicBezTo>
                      <a:pt x="4380" y="1562"/>
                      <a:pt x="5082" y="1826"/>
                      <a:pt x="5751" y="2148"/>
                    </a:cubicBezTo>
                    <a:cubicBezTo>
                      <a:pt x="6156" y="2338"/>
                      <a:pt x="6536" y="2570"/>
                      <a:pt x="6891" y="2851"/>
                    </a:cubicBezTo>
                    <a:lnTo>
                      <a:pt x="6891" y="562"/>
                    </a:lnTo>
                    <a:cubicBezTo>
                      <a:pt x="6437" y="479"/>
                      <a:pt x="5991" y="405"/>
                      <a:pt x="5536" y="331"/>
                    </a:cubicBezTo>
                    <a:cubicBezTo>
                      <a:pt x="5082" y="248"/>
                      <a:pt x="4652" y="182"/>
                      <a:pt x="4214" y="124"/>
                    </a:cubicBezTo>
                    <a:cubicBezTo>
                      <a:pt x="3768" y="50"/>
                      <a:pt x="3330" y="8"/>
                      <a:pt x="2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81" name="Google Shape;181;p11"/>
              <p:cNvSpPr/>
              <p:nvPr/>
            </p:nvSpPr>
            <p:spPr>
              <a:xfrm>
                <a:off x="531560" y="882305"/>
                <a:ext cx="188182" cy="377847"/>
              </a:xfrm>
              <a:custGeom>
                <a:avLst/>
                <a:gdLst/>
                <a:ahLst/>
                <a:cxnLst/>
                <a:rect l="l" t="t" r="r" b="b"/>
                <a:pathLst>
                  <a:path w="2918" h="5859" extrusionOk="0">
                    <a:moveTo>
                      <a:pt x="67" y="0"/>
                    </a:moveTo>
                    <a:cubicBezTo>
                      <a:pt x="34" y="58"/>
                      <a:pt x="26" y="124"/>
                      <a:pt x="26" y="190"/>
                    </a:cubicBezTo>
                    <a:cubicBezTo>
                      <a:pt x="1" y="413"/>
                      <a:pt x="26" y="636"/>
                      <a:pt x="100" y="851"/>
                    </a:cubicBezTo>
                    <a:cubicBezTo>
                      <a:pt x="232" y="1198"/>
                      <a:pt x="406" y="1537"/>
                      <a:pt x="612" y="1851"/>
                    </a:cubicBezTo>
                    <a:cubicBezTo>
                      <a:pt x="1406" y="3032"/>
                      <a:pt x="2058" y="4297"/>
                      <a:pt x="2744" y="5553"/>
                    </a:cubicBezTo>
                    <a:lnTo>
                      <a:pt x="2901" y="5858"/>
                    </a:lnTo>
                    <a:lnTo>
                      <a:pt x="2901" y="4412"/>
                    </a:lnTo>
                    <a:cubicBezTo>
                      <a:pt x="2835" y="4288"/>
                      <a:pt x="2761" y="4164"/>
                      <a:pt x="2686" y="4040"/>
                    </a:cubicBezTo>
                    <a:cubicBezTo>
                      <a:pt x="2290" y="3346"/>
                      <a:pt x="1893" y="2652"/>
                      <a:pt x="1505" y="1967"/>
                    </a:cubicBezTo>
                    <a:cubicBezTo>
                      <a:pt x="1373" y="1743"/>
                      <a:pt x="1257" y="1504"/>
                      <a:pt x="1174" y="1256"/>
                    </a:cubicBezTo>
                    <a:cubicBezTo>
                      <a:pt x="1158" y="1215"/>
                      <a:pt x="1141" y="1173"/>
                      <a:pt x="1133" y="1132"/>
                    </a:cubicBezTo>
                    <a:cubicBezTo>
                      <a:pt x="1001" y="669"/>
                      <a:pt x="1166" y="446"/>
                      <a:pt x="1645" y="421"/>
                    </a:cubicBezTo>
                    <a:cubicBezTo>
                      <a:pt x="1737" y="416"/>
                      <a:pt x="1829" y="413"/>
                      <a:pt x="1921" y="413"/>
                    </a:cubicBezTo>
                    <a:cubicBezTo>
                      <a:pt x="2258" y="413"/>
                      <a:pt x="2593" y="449"/>
                      <a:pt x="2918" y="521"/>
                    </a:cubicBezTo>
                    <a:lnTo>
                      <a:pt x="2918" y="17"/>
                    </a:lnTo>
                    <a:lnTo>
                      <a:pt x="28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82" name="Google Shape;182;p11"/>
              <p:cNvSpPr/>
              <p:nvPr/>
            </p:nvSpPr>
            <p:spPr>
              <a:xfrm>
                <a:off x="274245" y="1709519"/>
                <a:ext cx="444981" cy="696234"/>
              </a:xfrm>
              <a:custGeom>
                <a:avLst/>
                <a:gdLst/>
                <a:ahLst/>
                <a:cxnLst/>
                <a:rect l="l" t="t" r="r" b="b"/>
                <a:pathLst>
                  <a:path w="6900" h="10796" extrusionOk="0">
                    <a:moveTo>
                      <a:pt x="2837" y="0"/>
                    </a:moveTo>
                    <a:cubicBezTo>
                      <a:pt x="2228" y="0"/>
                      <a:pt x="1700" y="336"/>
                      <a:pt x="1347" y="939"/>
                    </a:cubicBezTo>
                    <a:cubicBezTo>
                      <a:pt x="1239" y="1120"/>
                      <a:pt x="1157" y="1310"/>
                      <a:pt x="1099" y="1500"/>
                    </a:cubicBezTo>
                    <a:cubicBezTo>
                      <a:pt x="711" y="2657"/>
                      <a:pt x="388" y="3839"/>
                      <a:pt x="25" y="5004"/>
                    </a:cubicBezTo>
                    <a:cubicBezTo>
                      <a:pt x="17" y="5020"/>
                      <a:pt x="8" y="5045"/>
                      <a:pt x="0" y="5070"/>
                    </a:cubicBezTo>
                    <a:lnTo>
                      <a:pt x="0" y="10796"/>
                    </a:lnTo>
                    <a:cubicBezTo>
                      <a:pt x="174" y="10424"/>
                      <a:pt x="322" y="10044"/>
                      <a:pt x="463" y="9656"/>
                    </a:cubicBezTo>
                    <a:cubicBezTo>
                      <a:pt x="942" y="8392"/>
                      <a:pt x="1297" y="7086"/>
                      <a:pt x="1694" y="5797"/>
                    </a:cubicBezTo>
                    <a:cubicBezTo>
                      <a:pt x="1967" y="4929"/>
                      <a:pt x="2256" y="4070"/>
                      <a:pt x="2702" y="3277"/>
                    </a:cubicBezTo>
                    <a:cubicBezTo>
                      <a:pt x="2923" y="2903"/>
                      <a:pt x="3130" y="2742"/>
                      <a:pt x="3456" y="2742"/>
                    </a:cubicBezTo>
                    <a:cubicBezTo>
                      <a:pt x="3569" y="2742"/>
                      <a:pt x="3696" y="2762"/>
                      <a:pt x="3842" y="2798"/>
                    </a:cubicBezTo>
                    <a:cubicBezTo>
                      <a:pt x="4049" y="2856"/>
                      <a:pt x="4247" y="2938"/>
                      <a:pt x="4429" y="3054"/>
                    </a:cubicBezTo>
                    <a:cubicBezTo>
                      <a:pt x="4908" y="3376"/>
                      <a:pt x="5321" y="3781"/>
                      <a:pt x="5643" y="4260"/>
                    </a:cubicBezTo>
                    <a:cubicBezTo>
                      <a:pt x="6073" y="4863"/>
                      <a:pt x="6486" y="5483"/>
                      <a:pt x="6899" y="6095"/>
                    </a:cubicBezTo>
                    <a:lnTo>
                      <a:pt x="6899" y="2864"/>
                    </a:lnTo>
                    <a:lnTo>
                      <a:pt x="6833" y="2756"/>
                    </a:lnTo>
                    <a:cubicBezTo>
                      <a:pt x="6379" y="2054"/>
                      <a:pt x="5883" y="1385"/>
                      <a:pt x="5181" y="897"/>
                    </a:cubicBezTo>
                    <a:cubicBezTo>
                      <a:pt x="4586" y="476"/>
                      <a:pt x="3908" y="187"/>
                      <a:pt x="3198" y="38"/>
                    </a:cubicBezTo>
                    <a:cubicBezTo>
                      <a:pt x="3075" y="13"/>
                      <a:pt x="2955" y="0"/>
                      <a:pt x="2837"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83" name="Google Shape;183;p11"/>
              <p:cNvSpPr/>
              <p:nvPr/>
            </p:nvSpPr>
            <p:spPr>
              <a:xfrm>
                <a:off x="686143" y="965949"/>
                <a:ext cx="33083" cy="103442"/>
              </a:xfrm>
              <a:custGeom>
                <a:avLst/>
                <a:gdLst/>
                <a:ahLst/>
                <a:cxnLst/>
                <a:rect l="l" t="t" r="r" b="b"/>
                <a:pathLst>
                  <a:path w="513" h="1604" extrusionOk="0">
                    <a:moveTo>
                      <a:pt x="512" y="0"/>
                    </a:moveTo>
                    <a:cubicBezTo>
                      <a:pt x="116" y="58"/>
                      <a:pt x="0" y="306"/>
                      <a:pt x="157" y="777"/>
                    </a:cubicBezTo>
                    <a:cubicBezTo>
                      <a:pt x="256" y="1058"/>
                      <a:pt x="380" y="1331"/>
                      <a:pt x="512" y="1603"/>
                    </a:cubicBezTo>
                    <a:lnTo>
                      <a:pt x="5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84" name="Google Shape;184;p11"/>
              <p:cNvSpPr/>
              <p:nvPr/>
            </p:nvSpPr>
            <p:spPr>
              <a:xfrm>
                <a:off x="274761" y="2338877"/>
                <a:ext cx="444465" cy="775299"/>
              </a:xfrm>
              <a:custGeom>
                <a:avLst/>
                <a:gdLst/>
                <a:ahLst/>
                <a:cxnLst/>
                <a:rect l="l" t="t" r="r" b="b"/>
                <a:pathLst>
                  <a:path w="6892" h="12022" extrusionOk="0">
                    <a:moveTo>
                      <a:pt x="5275" y="0"/>
                    </a:moveTo>
                    <a:cubicBezTo>
                      <a:pt x="5164" y="0"/>
                      <a:pt x="5052" y="15"/>
                      <a:pt x="4941" y="45"/>
                    </a:cubicBezTo>
                    <a:cubicBezTo>
                      <a:pt x="4867" y="54"/>
                      <a:pt x="4793" y="79"/>
                      <a:pt x="4718" y="95"/>
                    </a:cubicBezTo>
                    <a:cubicBezTo>
                      <a:pt x="4322" y="202"/>
                      <a:pt x="3966" y="417"/>
                      <a:pt x="3694" y="715"/>
                    </a:cubicBezTo>
                    <a:cubicBezTo>
                      <a:pt x="3562" y="880"/>
                      <a:pt x="3446" y="1062"/>
                      <a:pt x="3363" y="1260"/>
                    </a:cubicBezTo>
                    <a:cubicBezTo>
                      <a:pt x="2876" y="2376"/>
                      <a:pt x="2553" y="3549"/>
                      <a:pt x="2281" y="4739"/>
                    </a:cubicBezTo>
                    <a:cubicBezTo>
                      <a:pt x="2025" y="5821"/>
                      <a:pt x="1760" y="6912"/>
                      <a:pt x="1413" y="7969"/>
                    </a:cubicBezTo>
                    <a:cubicBezTo>
                      <a:pt x="1413" y="7969"/>
                      <a:pt x="1413" y="7986"/>
                      <a:pt x="1405" y="7986"/>
                    </a:cubicBezTo>
                    <a:cubicBezTo>
                      <a:pt x="1289" y="8391"/>
                      <a:pt x="1116" y="8763"/>
                      <a:pt x="884" y="9110"/>
                    </a:cubicBezTo>
                    <a:cubicBezTo>
                      <a:pt x="756" y="9290"/>
                      <a:pt x="627" y="9380"/>
                      <a:pt x="491" y="9380"/>
                    </a:cubicBezTo>
                    <a:cubicBezTo>
                      <a:pt x="452" y="9380"/>
                      <a:pt x="413" y="9372"/>
                      <a:pt x="372" y="9358"/>
                    </a:cubicBezTo>
                    <a:cubicBezTo>
                      <a:pt x="331" y="9341"/>
                      <a:pt x="289" y="9324"/>
                      <a:pt x="248" y="9291"/>
                    </a:cubicBezTo>
                    <a:cubicBezTo>
                      <a:pt x="199" y="9258"/>
                      <a:pt x="149" y="9225"/>
                      <a:pt x="108" y="9184"/>
                    </a:cubicBezTo>
                    <a:cubicBezTo>
                      <a:pt x="66" y="9143"/>
                      <a:pt x="33" y="9110"/>
                      <a:pt x="0" y="9068"/>
                    </a:cubicBezTo>
                    <a:lnTo>
                      <a:pt x="0" y="11233"/>
                    </a:lnTo>
                    <a:cubicBezTo>
                      <a:pt x="17" y="11266"/>
                      <a:pt x="25" y="11291"/>
                      <a:pt x="42" y="11324"/>
                    </a:cubicBezTo>
                    <a:cubicBezTo>
                      <a:pt x="58" y="11349"/>
                      <a:pt x="83" y="11390"/>
                      <a:pt x="99" y="11423"/>
                    </a:cubicBezTo>
                    <a:cubicBezTo>
                      <a:pt x="116" y="11448"/>
                      <a:pt x="133" y="11481"/>
                      <a:pt x="157" y="11506"/>
                    </a:cubicBezTo>
                    <a:cubicBezTo>
                      <a:pt x="248" y="11638"/>
                      <a:pt x="356" y="11762"/>
                      <a:pt x="471" y="11869"/>
                    </a:cubicBezTo>
                    <a:cubicBezTo>
                      <a:pt x="546" y="11944"/>
                      <a:pt x="645" y="12002"/>
                      <a:pt x="752" y="12018"/>
                    </a:cubicBezTo>
                    <a:cubicBezTo>
                      <a:pt x="767" y="12021"/>
                      <a:pt x="781" y="12022"/>
                      <a:pt x="796" y="12022"/>
                    </a:cubicBezTo>
                    <a:cubicBezTo>
                      <a:pt x="831" y="12022"/>
                      <a:pt x="866" y="12016"/>
                      <a:pt x="901" y="12010"/>
                    </a:cubicBezTo>
                    <a:cubicBezTo>
                      <a:pt x="951" y="11993"/>
                      <a:pt x="1008" y="11969"/>
                      <a:pt x="1058" y="11944"/>
                    </a:cubicBezTo>
                    <a:cubicBezTo>
                      <a:pt x="1198" y="11853"/>
                      <a:pt x="1322" y="11745"/>
                      <a:pt x="1421" y="11613"/>
                    </a:cubicBezTo>
                    <a:lnTo>
                      <a:pt x="1479" y="11531"/>
                    </a:lnTo>
                    <a:cubicBezTo>
                      <a:pt x="1537" y="11456"/>
                      <a:pt x="1587" y="11382"/>
                      <a:pt x="1636" y="11299"/>
                    </a:cubicBezTo>
                    <a:cubicBezTo>
                      <a:pt x="1760" y="11093"/>
                      <a:pt x="1859" y="10870"/>
                      <a:pt x="1950" y="10646"/>
                    </a:cubicBezTo>
                    <a:cubicBezTo>
                      <a:pt x="1975" y="10589"/>
                      <a:pt x="2000" y="10523"/>
                      <a:pt x="2025" y="10456"/>
                    </a:cubicBezTo>
                    <a:cubicBezTo>
                      <a:pt x="2297" y="9688"/>
                      <a:pt x="2504" y="8895"/>
                      <a:pt x="2661" y="8102"/>
                    </a:cubicBezTo>
                    <a:cubicBezTo>
                      <a:pt x="2677" y="8019"/>
                      <a:pt x="2694" y="7945"/>
                      <a:pt x="2710" y="7862"/>
                    </a:cubicBezTo>
                    <a:cubicBezTo>
                      <a:pt x="2867" y="7060"/>
                      <a:pt x="3024" y="6251"/>
                      <a:pt x="3198" y="5441"/>
                    </a:cubicBezTo>
                    <a:cubicBezTo>
                      <a:pt x="3413" y="4458"/>
                      <a:pt x="3644" y="3466"/>
                      <a:pt x="4008" y="2524"/>
                    </a:cubicBezTo>
                    <a:cubicBezTo>
                      <a:pt x="4016" y="2483"/>
                      <a:pt x="4033" y="2450"/>
                      <a:pt x="4049" y="2417"/>
                    </a:cubicBezTo>
                    <a:cubicBezTo>
                      <a:pt x="4049" y="2417"/>
                      <a:pt x="4049" y="2409"/>
                      <a:pt x="4049" y="2409"/>
                    </a:cubicBezTo>
                    <a:cubicBezTo>
                      <a:pt x="4190" y="2086"/>
                      <a:pt x="4437" y="1830"/>
                      <a:pt x="4751" y="1681"/>
                    </a:cubicBezTo>
                    <a:cubicBezTo>
                      <a:pt x="4908" y="1607"/>
                      <a:pt x="5082" y="1549"/>
                      <a:pt x="5255" y="1516"/>
                    </a:cubicBezTo>
                    <a:cubicBezTo>
                      <a:pt x="5359" y="1495"/>
                      <a:pt x="5459" y="1486"/>
                      <a:pt x="5555" y="1486"/>
                    </a:cubicBezTo>
                    <a:cubicBezTo>
                      <a:pt x="5873" y="1486"/>
                      <a:pt x="6156" y="1590"/>
                      <a:pt x="6429" y="1723"/>
                    </a:cubicBezTo>
                    <a:cubicBezTo>
                      <a:pt x="6536" y="1781"/>
                      <a:pt x="6644" y="1838"/>
                      <a:pt x="6751" y="1896"/>
                    </a:cubicBezTo>
                    <a:lnTo>
                      <a:pt x="6891" y="1971"/>
                    </a:lnTo>
                    <a:lnTo>
                      <a:pt x="6891" y="839"/>
                    </a:lnTo>
                    <a:lnTo>
                      <a:pt x="6801" y="773"/>
                    </a:lnTo>
                    <a:cubicBezTo>
                      <a:pt x="6520" y="550"/>
                      <a:pt x="6222" y="351"/>
                      <a:pt x="5916" y="169"/>
                    </a:cubicBezTo>
                    <a:cubicBezTo>
                      <a:pt x="5718" y="59"/>
                      <a:pt x="5498" y="0"/>
                      <a:pt x="5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85" name="Google Shape;185;p11"/>
              <p:cNvSpPr/>
              <p:nvPr/>
            </p:nvSpPr>
            <p:spPr>
              <a:xfrm>
                <a:off x="274761" y="3769329"/>
                <a:ext cx="444465" cy="491865"/>
              </a:xfrm>
              <a:custGeom>
                <a:avLst/>
                <a:gdLst/>
                <a:ahLst/>
                <a:cxnLst/>
                <a:rect l="l" t="t" r="r" b="b"/>
                <a:pathLst>
                  <a:path w="6892" h="7627" extrusionOk="0">
                    <a:moveTo>
                      <a:pt x="6891" y="0"/>
                    </a:moveTo>
                    <a:cubicBezTo>
                      <a:pt x="6305" y="579"/>
                      <a:pt x="5702" y="1140"/>
                      <a:pt x="5098" y="1702"/>
                    </a:cubicBezTo>
                    <a:cubicBezTo>
                      <a:pt x="4214" y="2529"/>
                      <a:pt x="3413" y="3437"/>
                      <a:pt x="2479" y="4214"/>
                    </a:cubicBezTo>
                    <a:cubicBezTo>
                      <a:pt x="1942" y="4652"/>
                      <a:pt x="1413" y="5098"/>
                      <a:pt x="868" y="5511"/>
                    </a:cubicBezTo>
                    <a:cubicBezTo>
                      <a:pt x="579" y="5726"/>
                      <a:pt x="289" y="5941"/>
                      <a:pt x="0" y="6148"/>
                    </a:cubicBezTo>
                    <a:lnTo>
                      <a:pt x="0" y="7627"/>
                    </a:lnTo>
                    <a:cubicBezTo>
                      <a:pt x="488" y="7255"/>
                      <a:pt x="975" y="6875"/>
                      <a:pt x="1455" y="6478"/>
                    </a:cubicBezTo>
                    <a:cubicBezTo>
                      <a:pt x="2000" y="6015"/>
                      <a:pt x="2545" y="5553"/>
                      <a:pt x="3074" y="5073"/>
                    </a:cubicBezTo>
                    <a:cubicBezTo>
                      <a:pt x="3719" y="4503"/>
                      <a:pt x="4330" y="3892"/>
                      <a:pt x="4917" y="3264"/>
                    </a:cubicBezTo>
                    <a:cubicBezTo>
                      <a:pt x="5569" y="2570"/>
                      <a:pt x="6230" y="1876"/>
                      <a:pt x="6891" y="1182"/>
                    </a:cubicBezTo>
                    <a:lnTo>
                      <a:pt x="6891"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86" name="Google Shape;186;p11"/>
              <p:cNvSpPr/>
              <p:nvPr/>
            </p:nvSpPr>
            <p:spPr>
              <a:xfrm rot="10800000">
                <a:off x="274936" y="4516649"/>
                <a:ext cx="444465" cy="183861"/>
              </a:xfrm>
              <a:custGeom>
                <a:avLst/>
                <a:gdLst/>
                <a:ahLst/>
                <a:cxnLst/>
                <a:rect l="l" t="t" r="r" b="b"/>
                <a:pathLst>
                  <a:path w="6892" h="2851" extrusionOk="0">
                    <a:moveTo>
                      <a:pt x="2884" y="0"/>
                    </a:moveTo>
                    <a:cubicBezTo>
                      <a:pt x="2405" y="0"/>
                      <a:pt x="1934" y="33"/>
                      <a:pt x="1463" y="107"/>
                    </a:cubicBezTo>
                    <a:cubicBezTo>
                      <a:pt x="967" y="165"/>
                      <a:pt x="480" y="256"/>
                      <a:pt x="0" y="372"/>
                    </a:cubicBezTo>
                    <a:lnTo>
                      <a:pt x="0" y="2264"/>
                    </a:lnTo>
                    <a:cubicBezTo>
                      <a:pt x="75" y="2165"/>
                      <a:pt x="157" y="2066"/>
                      <a:pt x="256" y="1983"/>
                    </a:cubicBezTo>
                    <a:cubicBezTo>
                      <a:pt x="686" y="1595"/>
                      <a:pt x="1215" y="1339"/>
                      <a:pt x="1785" y="1239"/>
                    </a:cubicBezTo>
                    <a:cubicBezTo>
                      <a:pt x="1997" y="1198"/>
                      <a:pt x="2208" y="1180"/>
                      <a:pt x="2419" y="1180"/>
                    </a:cubicBezTo>
                    <a:cubicBezTo>
                      <a:pt x="2839" y="1180"/>
                      <a:pt x="3256" y="1253"/>
                      <a:pt x="3669" y="1363"/>
                    </a:cubicBezTo>
                    <a:cubicBezTo>
                      <a:pt x="4380" y="1562"/>
                      <a:pt x="5082" y="1826"/>
                      <a:pt x="5751" y="2148"/>
                    </a:cubicBezTo>
                    <a:cubicBezTo>
                      <a:pt x="6156" y="2338"/>
                      <a:pt x="6536" y="2570"/>
                      <a:pt x="6891" y="2851"/>
                    </a:cubicBezTo>
                    <a:lnTo>
                      <a:pt x="6891" y="562"/>
                    </a:lnTo>
                    <a:cubicBezTo>
                      <a:pt x="6437" y="479"/>
                      <a:pt x="5991" y="405"/>
                      <a:pt x="5536" y="331"/>
                    </a:cubicBezTo>
                    <a:cubicBezTo>
                      <a:pt x="5082" y="248"/>
                      <a:pt x="4652" y="182"/>
                      <a:pt x="4214" y="124"/>
                    </a:cubicBezTo>
                    <a:cubicBezTo>
                      <a:pt x="3768" y="50"/>
                      <a:pt x="3330" y="8"/>
                      <a:pt x="2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grpSp>
        <p:nvGrpSpPr>
          <p:cNvPr id="187" name="Google Shape;187;p11"/>
          <p:cNvGrpSpPr/>
          <p:nvPr/>
        </p:nvGrpSpPr>
        <p:grpSpPr>
          <a:xfrm>
            <a:off x="8423960" y="277501"/>
            <a:ext cx="445996" cy="4588500"/>
            <a:chOff x="8423957" y="277500"/>
            <a:chExt cx="445996" cy="4588500"/>
          </a:xfrm>
        </p:grpSpPr>
        <p:grpSp>
          <p:nvGrpSpPr>
            <p:cNvPr id="188" name="Google Shape;188;p11"/>
            <p:cNvGrpSpPr/>
            <p:nvPr/>
          </p:nvGrpSpPr>
          <p:grpSpPr>
            <a:xfrm>
              <a:off x="8424320" y="946074"/>
              <a:ext cx="445632" cy="3919926"/>
              <a:chOff x="8424320" y="946074"/>
              <a:chExt cx="445632" cy="3919926"/>
            </a:xfrm>
          </p:grpSpPr>
          <p:sp>
            <p:nvSpPr>
              <p:cNvPr id="189" name="Google Shape;189;p11"/>
              <p:cNvSpPr/>
              <p:nvPr/>
            </p:nvSpPr>
            <p:spPr>
              <a:xfrm>
                <a:off x="8424320" y="946074"/>
                <a:ext cx="445632" cy="679329"/>
              </a:xfrm>
              <a:custGeom>
                <a:avLst/>
                <a:gdLst/>
                <a:ahLst/>
                <a:cxnLst/>
                <a:rect l="l" t="t" r="r" b="b"/>
                <a:pathLst>
                  <a:path w="6901" h="10520" extrusionOk="0">
                    <a:moveTo>
                      <a:pt x="2352" y="1"/>
                    </a:moveTo>
                    <a:cubicBezTo>
                      <a:pt x="2183" y="1"/>
                      <a:pt x="2026" y="121"/>
                      <a:pt x="1992" y="294"/>
                    </a:cubicBezTo>
                    <a:cubicBezTo>
                      <a:pt x="1926" y="567"/>
                      <a:pt x="1918" y="848"/>
                      <a:pt x="1984" y="1121"/>
                    </a:cubicBezTo>
                    <a:cubicBezTo>
                      <a:pt x="2067" y="1641"/>
                      <a:pt x="2248" y="2120"/>
                      <a:pt x="2397" y="2624"/>
                    </a:cubicBezTo>
                    <a:cubicBezTo>
                      <a:pt x="2645" y="3492"/>
                      <a:pt x="2876" y="4368"/>
                      <a:pt x="2959" y="5269"/>
                    </a:cubicBezTo>
                    <a:cubicBezTo>
                      <a:pt x="3017" y="5971"/>
                      <a:pt x="3017" y="6681"/>
                      <a:pt x="2959" y="7392"/>
                    </a:cubicBezTo>
                    <a:cubicBezTo>
                      <a:pt x="2926" y="7946"/>
                      <a:pt x="2860" y="8516"/>
                      <a:pt x="2661" y="9045"/>
                    </a:cubicBezTo>
                    <a:cubicBezTo>
                      <a:pt x="2562" y="9317"/>
                      <a:pt x="2405" y="9573"/>
                      <a:pt x="2207" y="9796"/>
                    </a:cubicBezTo>
                    <a:cubicBezTo>
                      <a:pt x="1986" y="10034"/>
                      <a:pt x="1737" y="10141"/>
                      <a:pt x="1471" y="10141"/>
                    </a:cubicBezTo>
                    <a:cubicBezTo>
                      <a:pt x="1330" y="10141"/>
                      <a:pt x="1183" y="10110"/>
                      <a:pt x="1034" y="10053"/>
                    </a:cubicBezTo>
                    <a:cubicBezTo>
                      <a:pt x="687" y="9920"/>
                      <a:pt x="348" y="9796"/>
                      <a:pt x="1" y="9673"/>
                    </a:cubicBezTo>
                    <a:lnTo>
                      <a:pt x="1" y="9962"/>
                    </a:lnTo>
                    <a:cubicBezTo>
                      <a:pt x="431" y="10119"/>
                      <a:pt x="860" y="10284"/>
                      <a:pt x="1290" y="10449"/>
                    </a:cubicBezTo>
                    <a:cubicBezTo>
                      <a:pt x="1406" y="10496"/>
                      <a:pt x="1527" y="10519"/>
                      <a:pt x="1648" y="10519"/>
                    </a:cubicBezTo>
                    <a:cubicBezTo>
                      <a:pt x="1846" y="10519"/>
                      <a:pt x="2043" y="10457"/>
                      <a:pt x="2207" y="10334"/>
                    </a:cubicBezTo>
                    <a:cubicBezTo>
                      <a:pt x="2389" y="10201"/>
                      <a:pt x="2538" y="10028"/>
                      <a:pt x="2637" y="9830"/>
                    </a:cubicBezTo>
                    <a:cubicBezTo>
                      <a:pt x="2967" y="9226"/>
                      <a:pt x="3058" y="8557"/>
                      <a:pt x="3132" y="7896"/>
                    </a:cubicBezTo>
                    <a:cubicBezTo>
                      <a:pt x="3190" y="7177"/>
                      <a:pt x="3207" y="6467"/>
                      <a:pt x="3190" y="5748"/>
                    </a:cubicBezTo>
                    <a:cubicBezTo>
                      <a:pt x="3182" y="5467"/>
                      <a:pt x="3157" y="5194"/>
                      <a:pt x="3116" y="4921"/>
                    </a:cubicBezTo>
                    <a:cubicBezTo>
                      <a:pt x="3025" y="4277"/>
                      <a:pt x="2901" y="3641"/>
                      <a:pt x="2736" y="3013"/>
                    </a:cubicBezTo>
                    <a:cubicBezTo>
                      <a:pt x="2620" y="2550"/>
                      <a:pt x="2480" y="2096"/>
                      <a:pt x="2372" y="1633"/>
                    </a:cubicBezTo>
                    <a:cubicBezTo>
                      <a:pt x="2306" y="1369"/>
                      <a:pt x="2232" y="1096"/>
                      <a:pt x="2306" y="815"/>
                    </a:cubicBezTo>
                    <a:cubicBezTo>
                      <a:pt x="2363" y="600"/>
                      <a:pt x="2483" y="496"/>
                      <a:pt x="2658" y="496"/>
                    </a:cubicBezTo>
                    <a:cubicBezTo>
                      <a:pt x="2712" y="496"/>
                      <a:pt x="2771" y="506"/>
                      <a:pt x="2835" y="526"/>
                    </a:cubicBezTo>
                    <a:cubicBezTo>
                      <a:pt x="3116" y="608"/>
                      <a:pt x="3389" y="741"/>
                      <a:pt x="3636" y="906"/>
                    </a:cubicBezTo>
                    <a:cubicBezTo>
                      <a:pt x="4421" y="1418"/>
                      <a:pt x="5157" y="2005"/>
                      <a:pt x="5826" y="2666"/>
                    </a:cubicBezTo>
                    <a:cubicBezTo>
                      <a:pt x="6173" y="2980"/>
                      <a:pt x="6495" y="3310"/>
                      <a:pt x="6793" y="3674"/>
                    </a:cubicBezTo>
                    <a:lnTo>
                      <a:pt x="6900" y="3798"/>
                    </a:lnTo>
                    <a:lnTo>
                      <a:pt x="6900" y="3484"/>
                    </a:lnTo>
                    <a:cubicBezTo>
                      <a:pt x="6528" y="3079"/>
                      <a:pt x="6148" y="2691"/>
                      <a:pt x="5752" y="2327"/>
                    </a:cubicBezTo>
                    <a:cubicBezTo>
                      <a:pt x="4901" y="1550"/>
                      <a:pt x="4025" y="807"/>
                      <a:pt x="3017" y="245"/>
                    </a:cubicBezTo>
                    <a:cubicBezTo>
                      <a:pt x="2843" y="146"/>
                      <a:pt x="2661" y="71"/>
                      <a:pt x="2471" y="22"/>
                    </a:cubicBezTo>
                    <a:cubicBezTo>
                      <a:pt x="2432" y="8"/>
                      <a:pt x="2392" y="1"/>
                      <a:pt x="2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90" name="Google Shape;190;p11"/>
              <p:cNvSpPr/>
              <p:nvPr/>
            </p:nvSpPr>
            <p:spPr>
              <a:xfrm>
                <a:off x="8424320" y="2261015"/>
                <a:ext cx="445632" cy="827141"/>
              </a:xfrm>
              <a:custGeom>
                <a:avLst/>
                <a:gdLst/>
                <a:ahLst/>
                <a:cxnLst/>
                <a:rect l="l" t="t" r="r" b="b"/>
                <a:pathLst>
                  <a:path w="6901" h="12809" extrusionOk="0">
                    <a:moveTo>
                      <a:pt x="2600" y="1"/>
                    </a:moveTo>
                    <a:cubicBezTo>
                      <a:pt x="2510" y="1"/>
                      <a:pt x="2440" y="64"/>
                      <a:pt x="2389" y="191"/>
                    </a:cubicBezTo>
                    <a:cubicBezTo>
                      <a:pt x="2364" y="266"/>
                      <a:pt x="2347" y="340"/>
                      <a:pt x="2331" y="423"/>
                    </a:cubicBezTo>
                    <a:cubicBezTo>
                      <a:pt x="2331" y="439"/>
                      <a:pt x="2331" y="456"/>
                      <a:pt x="2331" y="472"/>
                    </a:cubicBezTo>
                    <a:cubicBezTo>
                      <a:pt x="2298" y="671"/>
                      <a:pt x="2273" y="877"/>
                      <a:pt x="2273" y="1076"/>
                    </a:cubicBezTo>
                    <a:cubicBezTo>
                      <a:pt x="2257" y="1332"/>
                      <a:pt x="2257" y="1588"/>
                      <a:pt x="2240" y="1844"/>
                    </a:cubicBezTo>
                    <a:cubicBezTo>
                      <a:pt x="2215" y="2241"/>
                      <a:pt x="2207" y="2629"/>
                      <a:pt x="2157" y="3026"/>
                    </a:cubicBezTo>
                    <a:cubicBezTo>
                      <a:pt x="2149" y="3116"/>
                      <a:pt x="2141" y="3216"/>
                      <a:pt x="2124" y="3315"/>
                    </a:cubicBezTo>
                    <a:cubicBezTo>
                      <a:pt x="1984" y="4422"/>
                      <a:pt x="1711" y="5521"/>
                      <a:pt x="1306" y="6570"/>
                    </a:cubicBezTo>
                    <a:cubicBezTo>
                      <a:pt x="968" y="7463"/>
                      <a:pt x="538" y="8322"/>
                      <a:pt x="1" y="9115"/>
                    </a:cubicBezTo>
                    <a:lnTo>
                      <a:pt x="1" y="12809"/>
                    </a:lnTo>
                    <a:cubicBezTo>
                      <a:pt x="472" y="12470"/>
                      <a:pt x="910" y="12098"/>
                      <a:pt x="1331" y="11701"/>
                    </a:cubicBezTo>
                    <a:cubicBezTo>
                      <a:pt x="1777" y="11288"/>
                      <a:pt x="2224" y="10867"/>
                      <a:pt x="2670" y="10454"/>
                    </a:cubicBezTo>
                    <a:cubicBezTo>
                      <a:pt x="2852" y="10280"/>
                      <a:pt x="3058" y="10140"/>
                      <a:pt x="3281" y="10016"/>
                    </a:cubicBezTo>
                    <a:cubicBezTo>
                      <a:pt x="3437" y="9928"/>
                      <a:pt x="3610" y="9884"/>
                      <a:pt x="3783" y="9884"/>
                    </a:cubicBezTo>
                    <a:cubicBezTo>
                      <a:pt x="3968" y="9884"/>
                      <a:pt x="4152" y="9934"/>
                      <a:pt x="4314" y="10032"/>
                    </a:cubicBezTo>
                    <a:cubicBezTo>
                      <a:pt x="4587" y="10181"/>
                      <a:pt x="4826" y="10371"/>
                      <a:pt x="5041" y="10586"/>
                    </a:cubicBezTo>
                    <a:cubicBezTo>
                      <a:pt x="5438" y="10974"/>
                      <a:pt x="5826" y="11379"/>
                      <a:pt x="6214" y="11776"/>
                    </a:cubicBezTo>
                    <a:cubicBezTo>
                      <a:pt x="6438" y="12007"/>
                      <a:pt x="6669" y="12230"/>
                      <a:pt x="6900" y="12453"/>
                    </a:cubicBezTo>
                    <a:lnTo>
                      <a:pt x="6900" y="7884"/>
                    </a:lnTo>
                    <a:cubicBezTo>
                      <a:pt x="6760" y="7603"/>
                      <a:pt x="6619" y="7330"/>
                      <a:pt x="6479" y="7058"/>
                    </a:cubicBezTo>
                    <a:cubicBezTo>
                      <a:pt x="6297" y="6686"/>
                      <a:pt x="6124" y="6314"/>
                      <a:pt x="5958" y="5942"/>
                    </a:cubicBezTo>
                    <a:cubicBezTo>
                      <a:pt x="5653" y="5273"/>
                      <a:pt x="5355" y="4604"/>
                      <a:pt x="5041" y="3943"/>
                    </a:cubicBezTo>
                    <a:cubicBezTo>
                      <a:pt x="4785" y="3389"/>
                      <a:pt x="4521" y="2836"/>
                      <a:pt x="4248" y="2290"/>
                    </a:cubicBezTo>
                    <a:cubicBezTo>
                      <a:pt x="4149" y="2084"/>
                      <a:pt x="4050" y="1885"/>
                      <a:pt x="3950" y="1687"/>
                    </a:cubicBezTo>
                    <a:cubicBezTo>
                      <a:pt x="3744" y="1282"/>
                      <a:pt x="3513" y="902"/>
                      <a:pt x="3248" y="539"/>
                    </a:cubicBezTo>
                    <a:cubicBezTo>
                      <a:pt x="3116" y="357"/>
                      <a:pt x="2959" y="191"/>
                      <a:pt x="2777" y="68"/>
                    </a:cubicBezTo>
                    <a:cubicBezTo>
                      <a:pt x="2744" y="51"/>
                      <a:pt x="2711" y="34"/>
                      <a:pt x="2686" y="18"/>
                    </a:cubicBezTo>
                    <a:cubicBezTo>
                      <a:pt x="2656" y="7"/>
                      <a:pt x="2627" y="1"/>
                      <a:pt x="2600"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91" name="Google Shape;191;p11"/>
              <p:cNvSpPr/>
              <p:nvPr/>
            </p:nvSpPr>
            <p:spPr>
              <a:xfrm>
                <a:off x="8545980" y="4652386"/>
                <a:ext cx="323973" cy="213614"/>
              </a:xfrm>
              <a:custGeom>
                <a:avLst/>
                <a:gdLst/>
                <a:ahLst/>
                <a:cxnLst/>
                <a:rect l="l" t="t" r="r" b="b"/>
                <a:pathLst>
                  <a:path w="5017" h="3308" extrusionOk="0">
                    <a:moveTo>
                      <a:pt x="1811" y="1"/>
                    </a:moveTo>
                    <a:cubicBezTo>
                      <a:pt x="1661" y="1"/>
                      <a:pt x="1516" y="18"/>
                      <a:pt x="1364" y="52"/>
                    </a:cubicBezTo>
                    <a:cubicBezTo>
                      <a:pt x="554" y="250"/>
                      <a:pt x="59" y="870"/>
                      <a:pt x="17" y="1746"/>
                    </a:cubicBezTo>
                    <a:cubicBezTo>
                      <a:pt x="1" y="2209"/>
                      <a:pt x="67" y="2680"/>
                      <a:pt x="216" y="3126"/>
                    </a:cubicBezTo>
                    <a:cubicBezTo>
                      <a:pt x="232" y="3184"/>
                      <a:pt x="257" y="3250"/>
                      <a:pt x="273" y="3308"/>
                    </a:cubicBezTo>
                    <a:lnTo>
                      <a:pt x="5016" y="3308"/>
                    </a:lnTo>
                    <a:lnTo>
                      <a:pt x="5016" y="3"/>
                    </a:lnTo>
                    <a:lnTo>
                      <a:pt x="1901" y="3"/>
                    </a:lnTo>
                    <a:cubicBezTo>
                      <a:pt x="1871" y="1"/>
                      <a:pt x="1841" y="1"/>
                      <a:pt x="1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92" name="Google Shape;192;p11"/>
              <p:cNvSpPr/>
              <p:nvPr/>
            </p:nvSpPr>
            <p:spPr>
              <a:xfrm rot="10800000">
                <a:off x="8424465" y="3379696"/>
                <a:ext cx="444465" cy="775299"/>
              </a:xfrm>
              <a:custGeom>
                <a:avLst/>
                <a:gdLst/>
                <a:ahLst/>
                <a:cxnLst/>
                <a:rect l="l" t="t" r="r" b="b"/>
                <a:pathLst>
                  <a:path w="6892" h="12022" extrusionOk="0">
                    <a:moveTo>
                      <a:pt x="5275" y="0"/>
                    </a:moveTo>
                    <a:cubicBezTo>
                      <a:pt x="5164" y="0"/>
                      <a:pt x="5052" y="15"/>
                      <a:pt x="4941" y="45"/>
                    </a:cubicBezTo>
                    <a:cubicBezTo>
                      <a:pt x="4867" y="54"/>
                      <a:pt x="4793" y="79"/>
                      <a:pt x="4718" y="95"/>
                    </a:cubicBezTo>
                    <a:cubicBezTo>
                      <a:pt x="4322" y="202"/>
                      <a:pt x="3966" y="417"/>
                      <a:pt x="3694" y="715"/>
                    </a:cubicBezTo>
                    <a:cubicBezTo>
                      <a:pt x="3562" y="880"/>
                      <a:pt x="3446" y="1062"/>
                      <a:pt x="3363" y="1260"/>
                    </a:cubicBezTo>
                    <a:cubicBezTo>
                      <a:pt x="2876" y="2376"/>
                      <a:pt x="2553" y="3549"/>
                      <a:pt x="2281" y="4739"/>
                    </a:cubicBezTo>
                    <a:cubicBezTo>
                      <a:pt x="2025" y="5821"/>
                      <a:pt x="1760" y="6912"/>
                      <a:pt x="1413" y="7969"/>
                    </a:cubicBezTo>
                    <a:cubicBezTo>
                      <a:pt x="1413" y="7969"/>
                      <a:pt x="1413" y="7986"/>
                      <a:pt x="1405" y="7986"/>
                    </a:cubicBezTo>
                    <a:cubicBezTo>
                      <a:pt x="1289" y="8391"/>
                      <a:pt x="1116" y="8763"/>
                      <a:pt x="884" y="9110"/>
                    </a:cubicBezTo>
                    <a:cubicBezTo>
                      <a:pt x="756" y="9290"/>
                      <a:pt x="627" y="9380"/>
                      <a:pt x="491" y="9380"/>
                    </a:cubicBezTo>
                    <a:cubicBezTo>
                      <a:pt x="452" y="9380"/>
                      <a:pt x="413" y="9372"/>
                      <a:pt x="372" y="9358"/>
                    </a:cubicBezTo>
                    <a:cubicBezTo>
                      <a:pt x="331" y="9341"/>
                      <a:pt x="289" y="9324"/>
                      <a:pt x="248" y="9291"/>
                    </a:cubicBezTo>
                    <a:cubicBezTo>
                      <a:pt x="199" y="9258"/>
                      <a:pt x="149" y="9225"/>
                      <a:pt x="108" y="9184"/>
                    </a:cubicBezTo>
                    <a:cubicBezTo>
                      <a:pt x="66" y="9143"/>
                      <a:pt x="33" y="9110"/>
                      <a:pt x="0" y="9068"/>
                    </a:cubicBezTo>
                    <a:lnTo>
                      <a:pt x="0" y="11233"/>
                    </a:lnTo>
                    <a:cubicBezTo>
                      <a:pt x="17" y="11266"/>
                      <a:pt x="25" y="11291"/>
                      <a:pt x="42" y="11324"/>
                    </a:cubicBezTo>
                    <a:cubicBezTo>
                      <a:pt x="58" y="11349"/>
                      <a:pt x="83" y="11390"/>
                      <a:pt x="99" y="11423"/>
                    </a:cubicBezTo>
                    <a:cubicBezTo>
                      <a:pt x="116" y="11448"/>
                      <a:pt x="133" y="11481"/>
                      <a:pt x="157" y="11506"/>
                    </a:cubicBezTo>
                    <a:cubicBezTo>
                      <a:pt x="248" y="11638"/>
                      <a:pt x="356" y="11762"/>
                      <a:pt x="471" y="11869"/>
                    </a:cubicBezTo>
                    <a:cubicBezTo>
                      <a:pt x="546" y="11944"/>
                      <a:pt x="645" y="12002"/>
                      <a:pt x="752" y="12018"/>
                    </a:cubicBezTo>
                    <a:cubicBezTo>
                      <a:pt x="767" y="12021"/>
                      <a:pt x="781" y="12022"/>
                      <a:pt x="796" y="12022"/>
                    </a:cubicBezTo>
                    <a:cubicBezTo>
                      <a:pt x="831" y="12022"/>
                      <a:pt x="866" y="12016"/>
                      <a:pt x="901" y="12010"/>
                    </a:cubicBezTo>
                    <a:cubicBezTo>
                      <a:pt x="951" y="11993"/>
                      <a:pt x="1008" y="11969"/>
                      <a:pt x="1058" y="11944"/>
                    </a:cubicBezTo>
                    <a:cubicBezTo>
                      <a:pt x="1198" y="11853"/>
                      <a:pt x="1322" y="11745"/>
                      <a:pt x="1421" y="11613"/>
                    </a:cubicBezTo>
                    <a:lnTo>
                      <a:pt x="1479" y="11531"/>
                    </a:lnTo>
                    <a:cubicBezTo>
                      <a:pt x="1537" y="11456"/>
                      <a:pt x="1587" y="11382"/>
                      <a:pt x="1636" y="11299"/>
                    </a:cubicBezTo>
                    <a:cubicBezTo>
                      <a:pt x="1760" y="11093"/>
                      <a:pt x="1859" y="10870"/>
                      <a:pt x="1950" y="10646"/>
                    </a:cubicBezTo>
                    <a:cubicBezTo>
                      <a:pt x="1975" y="10589"/>
                      <a:pt x="2000" y="10523"/>
                      <a:pt x="2025" y="10456"/>
                    </a:cubicBezTo>
                    <a:cubicBezTo>
                      <a:pt x="2297" y="9688"/>
                      <a:pt x="2504" y="8895"/>
                      <a:pt x="2661" y="8102"/>
                    </a:cubicBezTo>
                    <a:cubicBezTo>
                      <a:pt x="2677" y="8019"/>
                      <a:pt x="2694" y="7945"/>
                      <a:pt x="2710" y="7862"/>
                    </a:cubicBezTo>
                    <a:cubicBezTo>
                      <a:pt x="2867" y="7060"/>
                      <a:pt x="3024" y="6251"/>
                      <a:pt x="3198" y="5441"/>
                    </a:cubicBezTo>
                    <a:cubicBezTo>
                      <a:pt x="3413" y="4458"/>
                      <a:pt x="3644" y="3466"/>
                      <a:pt x="4008" y="2524"/>
                    </a:cubicBezTo>
                    <a:cubicBezTo>
                      <a:pt x="4016" y="2483"/>
                      <a:pt x="4033" y="2450"/>
                      <a:pt x="4049" y="2417"/>
                    </a:cubicBezTo>
                    <a:cubicBezTo>
                      <a:pt x="4049" y="2417"/>
                      <a:pt x="4049" y="2409"/>
                      <a:pt x="4049" y="2409"/>
                    </a:cubicBezTo>
                    <a:cubicBezTo>
                      <a:pt x="4190" y="2086"/>
                      <a:pt x="4437" y="1830"/>
                      <a:pt x="4751" y="1681"/>
                    </a:cubicBezTo>
                    <a:cubicBezTo>
                      <a:pt x="4908" y="1607"/>
                      <a:pt x="5082" y="1549"/>
                      <a:pt x="5255" y="1516"/>
                    </a:cubicBezTo>
                    <a:cubicBezTo>
                      <a:pt x="5359" y="1495"/>
                      <a:pt x="5459" y="1486"/>
                      <a:pt x="5555" y="1486"/>
                    </a:cubicBezTo>
                    <a:cubicBezTo>
                      <a:pt x="5873" y="1486"/>
                      <a:pt x="6156" y="1590"/>
                      <a:pt x="6429" y="1723"/>
                    </a:cubicBezTo>
                    <a:cubicBezTo>
                      <a:pt x="6536" y="1781"/>
                      <a:pt x="6644" y="1838"/>
                      <a:pt x="6751" y="1896"/>
                    </a:cubicBezTo>
                    <a:lnTo>
                      <a:pt x="6891" y="1971"/>
                    </a:lnTo>
                    <a:lnTo>
                      <a:pt x="6891" y="839"/>
                    </a:lnTo>
                    <a:lnTo>
                      <a:pt x="6801" y="773"/>
                    </a:lnTo>
                    <a:cubicBezTo>
                      <a:pt x="6520" y="550"/>
                      <a:pt x="6222" y="351"/>
                      <a:pt x="5916" y="169"/>
                    </a:cubicBezTo>
                    <a:cubicBezTo>
                      <a:pt x="5718" y="59"/>
                      <a:pt x="5498" y="0"/>
                      <a:pt x="5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sp>
          <p:nvSpPr>
            <p:cNvPr id="193" name="Google Shape;193;p11"/>
            <p:cNvSpPr/>
            <p:nvPr/>
          </p:nvSpPr>
          <p:spPr>
            <a:xfrm>
              <a:off x="8423957" y="277500"/>
              <a:ext cx="445500" cy="45885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nvGrpSpPr>
          <p:cNvPr id="194" name="Google Shape;194;p11"/>
          <p:cNvGrpSpPr/>
          <p:nvPr/>
        </p:nvGrpSpPr>
        <p:grpSpPr>
          <a:xfrm>
            <a:off x="170852" y="174001"/>
            <a:ext cx="8802300" cy="4795500"/>
            <a:chOff x="170850" y="174000"/>
            <a:chExt cx="8802300" cy="4795500"/>
          </a:xfrm>
        </p:grpSpPr>
        <p:grpSp>
          <p:nvGrpSpPr>
            <p:cNvPr id="195" name="Google Shape;195;p11"/>
            <p:cNvGrpSpPr/>
            <p:nvPr/>
          </p:nvGrpSpPr>
          <p:grpSpPr>
            <a:xfrm>
              <a:off x="8766150" y="174000"/>
              <a:ext cx="207000" cy="4795500"/>
              <a:chOff x="8766150" y="174000"/>
              <a:chExt cx="207000" cy="4795500"/>
            </a:xfrm>
          </p:grpSpPr>
          <p:sp>
            <p:nvSpPr>
              <p:cNvPr id="196" name="Google Shape;196;p11"/>
              <p:cNvSpPr/>
              <p:nvPr/>
            </p:nvSpPr>
            <p:spPr>
              <a:xfrm>
                <a:off x="8766150" y="1740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197" name="Google Shape;197;p11"/>
              <p:cNvSpPr/>
              <p:nvPr/>
            </p:nvSpPr>
            <p:spPr>
              <a:xfrm>
                <a:off x="8766150" y="47625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nvGrpSpPr>
            <p:cNvPr id="198" name="Google Shape;198;p11"/>
            <p:cNvGrpSpPr/>
            <p:nvPr/>
          </p:nvGrpSpPr>
          <p:grpSpPr>
            <a:xfrm>
              <a:off x="170850" y="174000"/>
              <a:ext cx="207000" cy="4795500"/>
              <a:chOff x="8766150" y="174000"/>
              <a:chExt cx="207000" cy="4795500"/>
            </a:xfrm>
          </p:grpSpPr>
          <p:sp>
            <p:nvSpPr>
              <p:cNvPr id="199" name="Google Shape;199;p11"/>
              <p:cNvSpPr/>
              <p:nvPr/>
            </p:nvSpPr>
            <p:spPr>
              <a:xfrm>
                <a:off x="8766150" y="1740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00" name="Google Shape;200;p11"/>
              <p:cNvSpPr/>
              <p:nvPr/>
            </p:nvSpPr>
            <p:spPr>
              <a:xfrm>
                <a:off x="8766150" y="47625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sp>
        <p:nvSpPr>
          <p:cNvPr id="201" name="Google Shape;201;p11"/>
          <p:cNvSpPr txBox="1">
            <a:spLocks noGrp="1"/>
          </p:cNvSpPr>
          <p:nvPr>
            <p:ph type="title" hasCustomPrompt="1"/>
          </p:nvPr>
        </p:nvSpPr>
        <p:spPr>
          <a:xfrm>
            <a:off x="958503" y="1866932"/>
            <a:ext cx="7227001" cy="8943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65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202" name="Google Shape;202;p11"/>
          <p:cNvSpPr txBox="1">
            <a:spLocks noGrp="1"/>
          </p:cNvSpPr>
          <p:nvPr>
            <p:ph type="subTitle" idx="1"/>
          </p:nvPr>
        </p:nvSpPr>
        <p:spPr>
          <a:xfrm flipH="1">
            <a:off x="958639" y="2839018"/>
            <a:ext cx="7226700" cy="39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1"/>
            </a:lvl1pPr>
            <a:lvl2pPr lvl="1" algn="ctr" rtl="0">
              <a:lnSpc>
                <a:spcPct val="100000"/>
              </a:lnSpc>
              <a:spcBef>
                <a:spcPts val="0"/>
              </a:spcBef>
              <a:spcAft>
                <a:spcPts val="0"/>
              </a:spcAft>
              <a:buNone/>
              <a:defRPr sz="1801"/>
            </a:lvl2pPr>
            <a:lvl3pPr lvl="2" algn="ctr" rtl="0">
              <a:lnSpc>
                <a:spcPct val="100000"/>
              </a:lnSpc>
              <a:spcBef>
                <a:spcPts val="0"/>
              </a:spcBef>
              <a:spcAft>
                <a:spcPts val="0"/>
              </a:spcAft>
              <a:buNone/>
              <a:defRPr sz="1801"/>
            </a:lvl3pPr>
            <a:lvl4pPr lvl="3" algn="ctr" rtl="0">
              <a:lnSpc>
                <a:spcPct val="100000"/>
              </a:lnSpc>
              <a:spcBef>
                <a:spcPts val="0"/>
              </a:spcBef>
              <a:spcAft>
                <a:spcPts val="0"/>
              </a:spcAft>
              <a:buNone/>
              <a:defRPr sz="1801"/>
            </a:lvl4pPr>
            <a:lvl5pPr lvl="4" algn="ctr" rtl="0">
              <a:lnSpc>
                <a:spcPct val="100000"/>
              </a:lnSpc>
              <a:spcBef>
                <a:spcPts val="0"/>
              </a:spcBef>
              <a:spcAft>
                <a:spcPts val="0"/>
              </a:spcAft>
              <a:buNone/>
              <a:defRPr sz="1801"/>
            </a:lvl5pPr>
            <a:lvl6pPr lvl="5" algn="ctr" rtl="0">
              <a:lnSpc>
                <a:spcPct val="100000"/>
              </a:lnSpc>
              <a:spcBef>
                <a:spcPts val="0"/>
              </a:spcBef>
              <a:spcAft>
                <a:spcPts val="0"/>
              </a:spcAft>
              <a:buNone/>
              <a:defRPr sz="1801"/>
            </a:lvl6pPr>
            <a:lvl7pPr lvl="6" algn="ctr" rtl="0">
              <a:lnSpc>
                <a:spcPct val="100000"/>
              </a:lnSpc>
              <a:spcBef>
                <a:spcPts val="0"/>
              </a:spcBef>
              <a:spcAft>
                <a:spcPts val="0"/>
              </a:spcAft>
              <a:buNone/>
              <a:defRPr sz="1801"/>
            </a:lvl7pPr>
            <a:lvl8pPr lvl="7" algn="ctr" rtl="0">
              <a:lnSpc>
                <a:spcPct val="100000"/>
              </a:lnSpc>
              <a:spcBef>
                <a:spcPts val="0"/>
              </a:spcBef>
              <a:spcAft>
                <a:spcPts val="0"/>
              </a:spcAft>
              <a:buNone/>
              <a:defRPr sz="1801"/>
            </a:lvl8pPr>
            <a:lvl9pPr lvl="8" algn="ctr" rtl="0">
              <a:lnSpc>
                <a:spcPct val="100000"/>
              </a:lnSpc>
              <a:spcBef>
                <a:spcPts val="0"/>
              </a:spcBef>
              <a:spcAft>
                <a:spcPts val="0"/>
              </a:spcAft>
              <a:buNone/>
              <a:defRPr sz="1801"/>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26_1_2">
    <p:spTree>
      <p:nvGrpSpPr>
        <p:cNvPr id="1" name="Shape 204"/>
        <p:cNvGrpSpPr/>
        <p:nvPr/>
      </p:nvGrpSpPr>
      <p:grpSpPr>
        <a:xfrm>
          <a:off x="0" y="0"/>
          <a:ext cx="0" cy="0"/>
          <a:chOff x="0" y="0"/>
          <a:chExt cx="0" cy="0"/>
        </a:xfrm>
      </p:grpSpPr>
      <p:sp>
        <p:nvSpPr>
          <p:cNvPr id="205" name="Google Shape;205;p13"/>
          <p:cNvSpPr/>
          <p:nvPr/>
        </p:nvSpPr>
        <p:spPr>
          <a:xfrm>
            <a:off x="274352" y="277501"/>
            <a:ext cx="8595300" cy="4588500"/>
          </a:xfrm>
          <a:prstGeom prst="rect">
            <a:avLst/>
          </a:prstGeom>
          <a:noFill/>
          <a:ln w="9525" cap="flat" cmpd="sng">
            <a:solidFill>
              <a:schemeClr val="accent1"/>
            </a:solidFill>
            <a:prstDash val="solid"/>
            <a:round/>
            <a:headEnd type="none" w="sm" len="sm"/>
            <a:tailEnd type="none" w="sm" len="sm"/>
          </a:ln>
        </p:spPr>
        <p:txBody>
          <a:bodyPr spcFirstLastPara="1" wrap="square" lIns="91427" tIns="91427" rIns="91427" bIns="91427" anchor="ctr" anchorCtr="0">
            <a:noAutofit/>
          </a:bodyPr>
          <a:lstStyle/>
          <a:p>
            <a:pPr marL="0" lvl="0" indent="0" algn="l" rtl="0">
              <a:spcBef>
                <a:spcPts val="0"/>
              </a:spcBef>
              <a:spcAft>
                <a:spcPts val="0"/>
              </a:spcAft>
              <a:buNone/>
            </a:pPr>
            <a:endParaRPr sz="1401"/>
          </a:p>
        </p:txBody>
      </p:sp>
      <p:grpSp>
        <p:nvGrpSpPr>
          <p:cNvPr id="206" name="Google Shape;206;p13"/>
          <p:cNvGrpSpPr/>
          <p:nvPr/>
        </p:nvGrpSpPr>
        <p:grpSpPr>
          <a:xfrm>
            <a:off x="274260" y="277501"/>
            <a:ext cx="445621" cy="4588500"/>
            <a:chOff x="274257" y="277500"/>
            <a:chExt cx="445622" cy="4588500"/>
          </a:xfrm>
        </p:grpSpPr>
        <p:sp>
          <p:nvSpPr>
            <p:cNvPr id="207" name="Google Shape;207;p13"/>
            <p:cNvSpPr/>
            <p:nvPr/>
          </p:nvSpPr>
          <p:spPr>
            <a:xfrm>
              <a:off x="274257" y="277500"/>
              <a:ext cx="445500" cy="45885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nvGrpSpPr>
            <p:cNvPr id="208" name="Google Shape;208;p13"/>
            <p:cNvGrpSpPr/>
            <p:nvPr/>
          </p:nvGrpSpPr>
          <p:grpSpPr>
            <a:xfrm>
              <a:off x="274260" y="539441"/>
              <a:ext cx="445619" cy="4326559"/>
              <a:chOff x="274260" y="539441"/>
              <a:chExt cx="445619" cy="4326559"/>
            </a:xfrm>
          </p:grpSpPr>
          <p:sp>
            <p:nvSpPr>
              <p:cNvPr id="209" name="Google Shape;209;p13"/>
              <p:cNvSpPr/>
              <p:nvPr/>
            </p:nvSpPr>
            <p:spPr>
              <a:xfrm>
                <a:off x="274260" y="539441"/>
                <a:ext cx="445619" cy="236437"/>
              </a:xfrm>
              <a:custGeom>
                <a:avLst/>
                <a:gdLst/>
                <a:ahLst/>
                <a:cxnLst/>
                <a:rect l="l" t="t" r="r" b="b"/>
                <a:pathLst>
                  <a:path w="6900" h="3661" extrusionOk="0">
                    <a:moveTo>
                      <a:pt x="0" y="0"/>
                    </a:moveTo>
                    <a:lnTo>
                      <a:pt x="0" y="1223"/>
                    </a:lnTo>
                    <a:lnTo>
                      <a:pt x="17" y="1223"/>
                    </a:lnTo>
                    <a:cubicBezTo>
                      <a:pt x="471" y="1330"/>
                      <a:pt x="909" y="1487"/>
                      <a:pt x="1347" y="1636"/>
                    </a:cubicBezTo>
                    <a:cubicBezTo>
                      <a:pt x="2512" y="2024"/>
                      <a:pt x="3653" y="2471"/>
                      <a:pt x="4801" y="2908"/>
                    </a:cubicBezTo>
                    <a:cubicBezTo>
                      <a:pt x="5495" y="3173"/>
                      <a:pt x="6189" y="3446"/>
                      <a:pt x="6900" y="3660"/>
                    </a:cubicBezTo>
                    <a:lnTo>
                      <a:pt x="6900" y="1115"/>
                    </a:lnTo>
                    <a:cubicBezTo>
                      <a:pt x="6536" y="1289"/>
                      <a:pt x="6148" y="1380"/>
                      <a:pt x="5751" y="1388"/>
                    </a:cubicBezTo>
                    <a:cubicBezTo>
                      <a:pt x="5379" y="1388"/>
                      <a:pt x="4999" y="1347"/>
                      <a:pt x="4636" y="1281"/>
                    </a:cubicBezTo>
                    <a:cubicBezTo>
                      <a:pt x="3809" y="1157"/>
                      <a:pt x="3016" y="909"/>
                      <a:pt x="2223" y="653"/>
                    </a:cubicBezTo>
                    <a:cubicBezTo>
                      <a:pt x="1711" y="496"/>
                      <a:pt x="1207" y="273"/>
                      <a:pt x="678" y="132"/>
                    </a:cubicBezTo>
                    <a:cubicBezTo>
                      <a:pt x="513" y="83"/>
                      <a:pt x="347" y="41"/>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10" name="Google Shape;210;p13"/>
              <p:cNvSpPr/>
              <p:nvPr/>
            </p:nvSpPr>
            <p:spPr>
              <a:xfrm>
                <a:off x="274776" y="694698"/>
                <a:ext cx="445103" cy="297273"/>
              </a:xfrm>
              <a:custGeom>
                <a:avLst/>
                <a:gdLst/>
                <a:ahLst/>
                <a:cxnLst/>
                <a:rect l="l" t="t" r="r" b="b"/>
                <a:pathLst>
                  <a:path w="6892" h="4603" extrusionOk="0">
                    <a:moveTo>
                      <a:pt x="1" y="0"/>
                    </a:moveTo>
                    <a:lnTo>
                      <a:pt x="1" y="2157"/>
                    </a:lnTo>
                    <a:cubicBezTo>
                      <a:pt x="273" y="2198"/>
                      <a:pt x="546" y="2264"/>
                      <a:pt x="810" y="2347"/>
                    </a:cubicBezTo>
                    <a:cubicBezTo>
                      <a:pt x="1405" y="2529"/>
                      <a:pt x="2000" y="2694"/>
                      <a:pt x="2587" y="2884"/>
                    </a:cubicBezTo>
                    <a:cubicBezTo>
                      <a:pt x="3488" y="3190"/>
                      <a:pt x="4355" y="3570"/>
                      <a:pt x="5231" y="3942"/>
                    </a:cubicBezTo>
                    <a:cubicBezTo>
                      <a:pt x="5785" y="4165"/>
                      <a:pt x="6330" y="4396"/>
                      <a:pt x="6892" y="4603"/>
                    </a:cubicBezTo>
                    <a:lnTo>
                      <a:pt x="6892" y="2611"/>
                    </a:lnTo>
                    <a:cubicBezTo>
                      <a:pt x="6611" y="2496"/>
                      <a:pt x="6338" y="2380"/>
                      <a:pt x="6074" y="2256"/>
                    </a:cubicBezTo>
                    <a:cubicBezTo>
                      <a:pt x="4900" y="1744"/>
                      <a:pt x="3727" y="1223"/>
                      <a:pt x="2521" y="794"/>
                    </a:cubicBezTo>
                    <a:cubicBezTo>
                      <a:pt x="1744" y="513"/>
                      <a:pt x="943" y="265"/>
                      <a:pt x="149" y="33"/>
                    </a:cubicBezTo>
                    <a:cubicBezTo>
                      <a:pt x="100" y="25"/>
                      <a:pt x="42" y="9"/>
                      <a:pt x="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11" name="Google Shape;211;p13"/>
              <p:cNvSpPr/>
              <p:nvPr/>
            </p:nvSpPr>
            <p:spPr>
              <a:xfrm>
                <a:off x="274260" y="1268901"/>
                <a:ext cx="445619" cy="434382"/>
              </a:xfrm>
              <a:custGeom>
                <a:avLst/>
                <a:gdLst/>
                <a:ahLst/>
                <a:cxnLst/>
                <a:rect l="l" t="t" r="r" b="b"/>
                <a:pathLst>
                  <a:path w="6900" h="6726" extrusionOk="0">
                    <a:moveTo>
                      <a:pt x="0" y="0"/>
                    </a:moveTo>
                    <a:lnTo>
                      <a:pt x="0" y="744"/>
                    </a:lnTo>
                    <a:cubicBezTo>
                      <a:pt x="571" y="1025"/>
                      <a:pt x="1108" y="1355"/>
                      <a:pt x="1612" y="1735"/>
                    </a:cubicBezTo>
                    <a:cubicBezTo>
                      <a:pt x="2504" y="2396"/>
                      <a:pt x="3363" y="3099"/>
                      <a:pt x="4181" y="3859"/>
                    </a:cubicBezTo>
                    <a:cubicBezTo>
                      <a:pt x="4859" y="4478"/>
                      <a:pt x="5479" y="5139"/>
                      <a:pt x="6090" y="5825"/>
                    </a:cubicBezTo>
                    <a:cubicBezTo>
                      <a:pt x="6363" y="6123"/>
                      <a:pt x="6627" y="6428"/>
                      <a:pt x="6900" y="6726"/>
                    </a:cubicBezTo>
                    <a:lnTo>
                      <a:pt x="6900" y="5776"/>
                    </a:lnTo>
                    <a:cubicBezTo>
                      <a:pt x="6503" y="5346"/>
                      <a:pt x="6115" y="4916"/>
                      <a:pt x="5710" y="4495"/>
                    </a:cubicBezTo>
                    <a:cubicBezTo>
                      <a:pt x="4925" y="3677"/>
                      <a:pt x="4099" y="2909"/>
                      <a:pt x="3215" y="2198"/>
                    </a:cubicBezTo>
                    <a:cubicBezTo>
                      <a:pt x="2355" y="1496"/>
                      <a:pt x="1479" y="810"/>
                      <a:pt x="513" y="264"/>
                    </a:cubicBezTo>
                    <a:cubicBezTo>
                      <a:pt x="347" y="165"/>
                      <a:pt x="174" y="8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12" name="Google Shape;212;p13"/>
              <p:cNvSpPr/>
              <p:nvPr/>
            </p:nvSpPr>
            <p:spPr>
              <a:xfrm>
                <a:off x="274260" y="1546864"/>
                <a:ext cx="445619" cy="415265"/>
              </a:xfrm>
              <a:custGeom>
                <a:avLst/>
                <a:gdLst/>
                <a:ahLst/>
                <a:cxnLst/>
                <a:rect l="l" t="t" r="r" b="b"/>
                <a:pathLst>
                  <a:path w="6900" h="6430" extrusionOk="0">
                    <a:moveTo>
                      <a:pt x="50" y="0"/>
                    </a:moveTo>
                    <a:cubicBezTo>
                      <a:pt x="36" y="0"/>
                      <a:pt x="22" y="1"/>
                      <a:pt x="9" y="1"/>
                    </a:cubicBezTo>
                    <a:lnTo>
                      <a:pt x="0" y="1"/>
                    </a:lnTo>
                    <a:lnTo>
                      <a:pt x="0" y="645"/>
                    </a:lnTo>
                    <a:lnTo>
                      <a:pt x="414" y="645"/>
                    </a:lnTo>
                    <a:cubicBezTo>
                      <a:pt x="604" y="645"/>
                      <a:pt x="794" y="687"/>
                      <a:pt x="959" y="769"/>
                    </a:cubicBezTo>
                    <a:cubicBezTo>
                      <a:pt x="1901" y="1207"/>
                      <a:pt x="2727" y="1827"/>
                      <a:pt x="3479" y="2521"/>
                    </a:cubicBezTo>
                    <a:cubicBezTo>
                      <a:pt x="4099" y="3091"/>
                      <a:pt x="4677" y="3703"/>
                      <a:pt x="5214" y="4355"/>
                    </a:cubicBezTo>
                    <a:cubicBezTo>
                      <a:pt x="5619" y="4843"/>
                      <a:pt x="6049" y="5314"/>
                      <a:pt x="6437" y="5810"/>
                    </a:cubicBezTo>
                    <a:cubicBezTo>
                      <a:pt x="6594" y="6016"/>
                      <a:pt x="6751" y="6223"/>
                      <a:pt x="6900" y="6429"/>
                    </a:cubicBezTo>
                    <a:lnTo>
                      <a:pt x="6900" y="5967"/>
                    </a:lnTo>
                    <a:cubicBezTo>
                      <a:pt x="6346" y="5256"/>
                      <a:pt x="5768" y="4570"/>
                      <a:pt x="5181" y="3893"/>
                    </a:cubicBezTo>
                    <a:cubicBezTo>
                      <a:pt x="4652" y="3273"/>
                      <a:pt x="4090" y="2686"/>
                      <a:pt x="3496" y="2124"/>
                    </a:cubicBezTo>
                    <a:cubicBezTo>
                      <a:pt x="2752" y="1414"/>
                      <a:pt x="1926" y="786"/>
                      <a:pt x="1033" y="274"/>
                    </a:cubicBezTo>
                    <a:cubicBezTo>
                      <a:pt x="731" y="99"/>
                      <a:pt x="39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13" name="Google Shape;213;p13"/>
              <p:cNvSpPr/>
              <p:nvPr/>
            </p:nvSpPr>
            <p:spPr>
              <a:xfrm>
                <a:off x="274260" y="2490241"/>
                <a:ext cx="445619" cy="598744"/>
              </a:xfrm>
              <a:custGeom>
                <a:avLst/>
                <a:gdLst/>
                <a:ahLst/>
                <a:cxnLst/>
                <a:rect l="l" t="t" r="r" b="b"/>
                <a:pathLst>
                  <a:path w="6900" h="9271" extrusionOk="0">
                    <a:moveTo>
                      <a:pt x="0" y="0"/>
                    </a:moveTo>
                    <a:lnTo>
                      <a:pt x="0" y="58"/>
                    </a:lnTo>
                    <a:cubicBezTo>
                      <a:pt x="42" y="75"/>
                      <a:pt x="91" y="83"/>
                      <a:pt x="133" y="99"/>
                    </a:cubicBezTo>
                    <a:cubicBezTo>
                      <a:pt x="1157" y="504"/>
                      <a:pt x="2083" y="1140"/>
                      <a:pt x="2834" y="1958"/>
                    </a:cubicBezTo>
                    <a:cubicBezTo>
                      <a:pt x="3438" y="2636"/>
                      <a:pt x="3975" y="3371"/>
                      <a:pt x="4421" y="4156"/>
                    </a:cubicBezTo>
                    <a:cubicBezTo>
                      <a:pt x="4991" y="5131"/>
                      <a:pt x="5545" y="6115"/>
                      <a:pt x="6024" y="7139"/>
                    </a:cubicBezTo>
                    <a:cubicBezTo>
                      <a:pt x="6354" y="7833"/>
                      <a:pt x="6627" y="8552"/>
                      <a:pt x="6900" y="9271"/>
                    </a:cubicBezTo>
                    <a:lnTo>
                      <a:pt x="6900" y="8610"/>
                    </a:lnTo>
                    <a:cubicBezTo>
                      <a:pt x="6842" y="8469"/>
                      <a:pt x="6792" y="8337"/>
                      <a:pt x="6735" y="8205"/>
                    </a:cubicBezTo>
                    <a:cubicBezTo>
                      <a:pt x="6478" y="7544"/>
                      <a:pt x="6181" y="6900"/>
                      <a:pt x="5859" y="6272"/>
                    </a:cubicBezTo>
                    <a:cubicBezTo>
                      <a:pt x="5759" y="6082"/>
                      <a:pt x="5652" y="5883"/>
                      <a:pt x="5545" y="5701"/>
                    </a:cubicBezTo>
                    <a:lnTo>
                      <a:pt x="5421" y="5470"/>
                    </a:lnTo>
                    <a:lnTo>
                      <a:pt x="5313" y="5297"/>
                    </a:lnTo>
                    <a:cubicBezTo>
                      <a:pt x="5214" y="5107"/>
                      <a:pt x="5098" y="4917"/>
                      <a:pt x="4983" y="4726"/>
                    </a:cubicBezTo>
                    <a:cubicBezTo>
                      <a:pt x="4727" y="4297"/>
                      <a:pt x="4471" y="3859"/>
                      <a:pt x="4198" y="3438"/>
                    </a:cubicBezTo>
                    <a:cubicBezTo>
                      <a:pt x="4049" y="3214"/>
                      <a:pt x="3892" y="2991"/>
                      <a:pt x="3727" y="2768"/>
                    </a:cubicBezTo>
                    <a:cubicBezTo>
                      <a:pt x="3661" y="2677"/>
                      <a:pt x="3586" y="2586"/>
                      <a:pt x="3512" y="2496"/>
                    </a:cubicBezTo>
                    <a:cubicBezTo>
                      <a:pt x="3281" y="2215"/>
                      <a:pt x="3025" y="1942"/>
                      <a:pt x="2768" y="1686"/>
                    </a:cubicBezTo>
                    <a:cubicBezTo>
                      <a:pt x="2000" y="942"/>
                      <a:pt x="1066" y="331"/>
                      <a:pt x="42" y="9"/>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14" name="Google Shape;214;p13"/>
              <p:cNvSpPr/>
              <p:nvPr/>
            </p:nvSpPr>
            <p:spPr>
              <a:xfrm>
                <a:off x="274260" y="2097932"/>
                <a:ext cx="445619" cy="617473"/>
              </a:xfrm>
              <a:custGeom>
                <a:avLst/>
                <a:gdLst/>
                <a:ahLst/>
                <a:cxnLst/>
                <a:rect l="l" t="t" r="r" b="b"/>
                <a:pathLst>
                  <a:path w="6900" h="9561" extrusionOk="0">
                    <a:moveTo>
                      <a:pt x="9" y="0"/>
                    </a:moveTo>
                    <a:lnTo>
                      <a:pt x="0" y="1149"/>
                    </a:lnTo>
                    <a:lnTo>
                      <a:pt x="108" y="1182"/>
                    </a:lnTo>
                    <a:cubicBezTo>
                      <a:pt x="1165" y="1512"/>
                      <a:pt x="2116" y="2148"/>
                      <a:pt x="2892" y="2925"/>
                    </a:cubicBezTo>
                    <a:cubicBezTo>
                      <a:pt x="3281" y="3313"/>
                      <a:pt x="3636" y="3735"/>
                      <a:pt x="3958" y="4181"/>
                    </a:cubicBezTo>
                    <a:cubicBezTo>
                      <a:pt x="4198" y="4528"/>
                      <a:pt x="4421" y="4875"/>
                      <a:pt x="4628" y="5239"/>
                    </a:cubicBezTo>
                    <a:cubicBezTo>
                      <a:pt x="5123" y="6015"/>
                      <a:pt x="5586" y="6817"/>
                      <a:pt x="6024" y="7627"/>
                    </a:cubicBezTo>
                    <a:cubicBezTo>
                      <a:pt x="6346" y="8255"/>
                      <a:pt x="6644" y="8899"/>
                      <a:pt x="6900" y="9560"/>
                    </a:cubicBezTo>
                    <a:lnTo>
                      <a:pt x="6900" y="5115"/>
                    </a:lnTo>
                    <a:cubicBezTo>
                      <a:pt x="6718" y="4817"/>
                      <a:pt x="6536" y="4520"/>
                      <a:pt x="6346" y="4231"/>
                    </a:cubicBezTo>
                    <a:cubicBezTo>
                      <a:pt x="6073" y="3818"/>
                      <a:pt x="5793" y="3421"/>
                      <a:pt x="5495" y="3024"/>
                    </a:cubicBezTo>
                    <a:cubicBezTo>
                      <a:pt x="5429" y="2933"/>
                      <a:pt x="5355" y="2843"/>
                      <a:pt x="5280" y="2743"/>
                    </a:cubicBezTo>
                    <a:lnTo>
                      <a:pt x="5255" y="2710"/>
                    </a:lnTo>
                    <a:cubicBezTo>
                      <a:pt x="4983" y="2363"/>
                      <a:pt x="4677" y="2033"/>
                      <a:pt x="4355" y="1735"/>
                    </a:cubicBezTo>
                    <a:cubicBezTo>
                      <a:pt x="4090" y="1487"/>
                      <a:pt x="3793" y="1264"/>
                      <a:pt x="3487" y="1074"/>
                    </a:cubicBezTo>
                    <a:cubicBezTo>
                      <a:pt x="3405" y="1025"/>
                      <a:pt x="3314" y="975"/>
                      <a:pt x="3231" y="926"/>
                    </a:cubicBezTo>
                    <a:cubicBezTo>
                      <a:pt x="3099" y="851"/>
                      <a:pt x="2958" y="793"/>
                      <a:pt x="2818" y="736"/>
                    </a:cubicBezTo>
                    <a:cubicBezTo>
                      <a:pt x="2694" y="678"/>
                      <a:pt x="2562" y="628"/>
                      <a:pt x="2438" y="595"/>
                    </a:cubicBezTo>
                    <a:cubicBezTo>
                      <a:pt x="2289" y="545"/>
                      <a:pt x="2140" y="504"/>
                      <a:pt x="1992" y="455"/>
                    </a:cubicBezTo>
                    <a:cubicBezTo>
                      <a:pt x="1752" y="389"/>
                      <a:pt x="1512" y="322"/>
                      <a:pt x="1273" y="256"/>
                    </a:cubicBezTo>
                    <a:cubicBezTo>
                      <a:pt x="967" y="182"/>
                      <a:pt x="653" y="108"/>
                      <a:pt x="331" y="50"/>
                    </a:cubicBezTo>
                    <a:cubicBezTo>
                      <a:pt x="232" y="33"/>
                      <a:pt x="116" y="17"/>
                      <a:pt x="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15" name="Google Shape;215;p13"/>
              <p:cNvSpPr/>
              <p:nvPr/>
            </p:nvSpPr>
            <p:spPr>
              <a:xfrm>
                <a:off x="274260" y="3096440"/>
                <a:ext cx="445619" cy="1769561"/>
              </a:xfrm>
              <a:custGeom>
                <a:avLst/>
                <a:gdLst/>
                <a:ahLst/>
                <a:cxnLst/>
                <a:rect l="l" t="t" r="r" b="b"/>
                <a:pathLst>
                  <a:path w="6900" h="27400" extrusionOk="0">
                    <a:moveTo>
                      <a:pt x="0" y="1"/>
                    </a:moveTo>
                    <a:lnTo>
                      <a:pt x="0" y="2529"/>
                    </a:lnTo>
                    <a:lnTo>
                      <a:pt x="42" y="2570"/>
                    </a:lnTo>
                    <a:cubicBezTo>
                      <a:pt x="670" y="3388"/>
                      <a:pt x="1223" y="4256"/>
                      <a:pt x="1694" y="5173"/>
                    </a:cubicBezTo>
                    <a:cubicBezTo>
                      <a:pt x="2074" y="5950"/>
                      <a:pt x="2471" y="6710"/>
                      <a:pt x="2843" y="7487"/>
                    </a:cubicBezTo>
                    <a:cubicBezTo>
                      <a:pt x="3115" y="8057"/>
                      <a:pt x="3363" y="8643"/>
                      <a:pt x="3619" y="9230"/>
                    </a:cubicBezTo>
                    <a:cubicBezTo>
                      <a:pt x="4033" y="10205"/>
                      <a:pt x="4388" y="11213"/>
                      <a:pt x="4685" y="12238"/>
                    </a:cubicBezTo>
                    <a:cubicBezTo>
                      <a:pt x="4908" y="12981"/>
                      <a:pt x="5074" y="13741"/>
                      <a:pt x="5189" y="14510"/>
                    </a:cubicBezTo>
                    <a:cubicBezTo>
                      <a:pt x="5239" y="14882"/>
                      <a:pt x="5264" y="15254"/>
                      <a:pt x="5305" y="15625"/>
                    </a:cubicBezTo>
                    <a:cubicBezTo>
                      <a:pt x="5379" y="16278"/>
                      <a:pt x="5371" y="16931"/>
                      <a:pt x="5280" y="17584"/>
                    </a:cubicBezTo>
                    <a:cubicBezTo>
                      <a:pt x="5173" y="18302"/>
                      <a:pt x="4983" y="19013"/>
                      <a:pt x="4718" y="19699"/>
                    </a:cubicBezTo>
                    <a:cubicBezTo>
                      <a:pt x="4305" y="20798"/>
                      <a:pt x="3776" y="21847"/>
                      <a:pt x="3132" y="22830"/>
                    </a:cubicBezTo>
                    <a:cubicBezTo>
                      <a:pt x="2595" y="23657"/>
                      <a:pt x="1950" y="24400"/>
                      <a:pt x="1289" y="25127"/>
                    </a:cubicBezTo>
                    <a:cubicBezTo>
                      <a:pt x="851" y="25615"/>
                      <a:pt x="422" y="26102"/>
                      <a:pt x="9" y="26606"/>
                    </a:cubicBezTo>
                    <a:lnTo>
                      <a:pt x="9" y="27400"/>
                    </a:lnTo>
                    <a:lnTo>
                      <a:pt x="1256" y="27400"/>
                    </a:lnTo>
                    <a:cubicBezTo>
                      <a:pt x="1306" y="27325"/>
                      <a:pt x="1355" y="27251"/>
                      <a:pt x="1405" y="27177"/>
                    </a:cubicBezTo>
                    <a:cubicBezTo>
                      <a:pt x="1826" y="26565"/>
                      <a:pt x="2330" y="26036"/>
                      <a:pt x="2826" y="25491"/>
                    </a:cubicBezTo>
                    <a:cubicBezTo>
                      <a:pt x="3347" y="24929"/>
                      <a:pt x="3843" y="24342"/>
                      <a:pt x="4314" y="23723"/>
                    </a:cubicBezTo>
                    <a:cubicBezTo>
                      <a:pt x="5239" y="22442"/>
                      <a:pt x="6073" y="21112"/>
                      <a:pt x="6652" y="19633"/>
                    </a:cubicBezTo>
                    <a:cubicBezTo>
                      <a:pt x="6751" y="19377"/>
                      <a:pt x="6834" y="19112"/>
                      <a:pt x="6900" y="18840"/>
                    </a:cubicBezTo>
                    <a:lnTo>
                      <a:pt x="6900" y="15791"/>
                    </a:lnTo>
                    <a:cubicBezTo>
                      <a:pt x="6817" y="15278"/>
                      <a:pt x="6735" y="14758"/>
                      <a:pt x="6652" y="14237"/>
                    </a:cubicBezTo>
                    <a:cubicBezTo>
                      <a:pt x="6470" y="13122"/>
                      <a:pt x="6197" y="12023"/>
                      <a:pt x="5850" y="10957"/>
                    </a:cubicBezTo>
                    <a:cubicBezTo>
                      <a:pt x="5305" y="9271"/>
                      <a:pt x="4586" y="7660"/>
                      <a:pt x="3809" y="6074"/>
                    </a:cubicBezTo>
                    <a:cubicBezTo>
                      <a:pt x="3033" y="4487"/>
                      <a:pt x="2223" y="2901"/>
                      <a:pt x="1182" y="1455"/>
                    </a:cubicBezTo>
                    <a:cubicBezTo>
                      <a:pt x="818" y="943"/>
                      <a:pt x="422" y="455"/>
                      <a:pt x="0"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16" name="Google Shape;216;p13"/>
              <p:cNvSpPr/>
              <p:nvPr/>
            </p:nvSpPr>
            <p:spPr>
              <a:xfrm>
                <a:off x="274260" y="3794147"/>
                <a:ext cx="199108" cy="691679"/>
              </a:xfrm>
              <a:custGeom>
                <a:avLst/>
                <a:gdLst/>
                <a:ahLst/>
                <a:cxnLst/>
                <a:rect l="l" t="t" r="r" b="b"/>
                <a:pathLst>
                  <a:path w="3083" h="10710" extrusionOk="0">
                    <a:moveTo>
                      <a:pt x="2058" y="0"/>
                    </a:moveTo>
                    <a:cubicBezTo>
                      <a:pt x="1975" y="0"/>
                      <a:pt x="1894" y="41"/>
                      <a:pt x="1810" y="125"/>
                    </a:cubicBezTo>
                    <a:cubicBezTo>
                      <a:pt x="1669" y="274"/>
                      <a:pt x="1554" y="439"/>
                      <a:pt x="1455" y="621"/>
                    </a:cubicBezTo>
                    <a:cubicBezTo>
                      <a:pt x="1000" y="1513"/>
                      <a:pt x="604" y="2439"/>
                      <a:pt x="116" y="3314"/>
                    </a:cubicBezTo>
                    <a:cubicBezTo>
                      <a:pt x="75" y="3381"/>
                      <a:pt x="33" y="3447"/>
                      <a:pt x="0" y="3521"/>
                    </a:cubicBezTo>
                    <a:lnTo>
                      <a:pt x="0" y="10710"/>
                    </a:lnTo>
                    <a:lnTo>
                      <a:pt x="422" y="10172"/>
                    </a:lnTo>
                    <a:cubicBezTo>
                      <a:pt x="1157" y="9231"/>
                      <a:pt x="1826" y="8256"/>
                      <a:pt x="2306" y="7148"/>
                    </a:cubicBezTo>
                    <a:cubicBezTo>
                      <a:pt x="2785" y="6041"/>
                      <a:pt x="3049" y="4851"/>
                      <a:pt x="3074" y="3637"/>
                    </a:cubicBezTo>
                    <a:cubicBezTo>
                      <a:pt x="3082" y="3306"/>
                      <a:pt x="3066" y="2976"/>
                      <a:pt x="3033" y="2645"/>
                    </a:cubicBezTo>
                    <a:cubicBezTo>
                      <a:pt x="3000" y="2075"/>
                      <a:pt x="2901" y="1513"/>
                      <a:pt x="2744" y="960"/>
                    </a:cubicBezTo>
                    <a:cubicBezTo>
                      <a:pt x="2653" y="654"/>
                      <a:pt x="2562" y="340"/>
                      <a:pt x="2306" y="117"/>
                    </a:cubicBezTo>
                    <a:cubicBezTo>
                      <a:pt x="2220" y="39"/>
                      <a:pt x="2138" y="0"/>
                      <a:pt x="2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grpSp>
        <p:nvGrpSpPr>
          <p:cNvPr id="217" name="Google Shape;217;p13"/>
          <p:cNvGrpSpPr/>
          <p:nvPr/>
        </p:nvGrpSpPr>
        <p:grpSpPr>
          <a:xfrm>
            <a:off x="170852" y="174001"/>
            <a:ext cx="8802300" cy="4795500"/>
            <a:chOff x="170850" y="174000"/>
            <a:chExt cx="8802300" cy="4795500"/>
          </a:xfrm>
        </p:grpSpPr>
        <p:grpSp>
          <p:nvGrpSpPr>
            <p:cNvPr id="218" name="Google Shape;218;p13"/>
            <p:cNvGrpSpPr/>
            <p:nvPr/>
          </p:nvGrpSpPr>
          <p:grpSpPr>
            <a:xfrm>
              <a:off x="8766150" y="174000"/>
              <a:ext cx="207000" cy="4795500"/>
              <a:chOff x="8766150" y="174000"/>
              <a:chExt cx="207000" cy="4795500"/>
            </a:xfrm>
          </p:grpSpPr>
          <p:sp>
            <p:nvSpPr>
              <p:cNvPr id="219" name="Google Shape;219;p13"/>
              <p:cNvSpPr/>
              <p:nvPr/>
            </p:nvSpPr>
            <p:spPr>
              <a:xfrm>
                <a:off x="8766150" y="1740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20" name="Google Shape;220;p13"/>
              <p:cNvSpPr/>
              <p:nvPr/>
            </p:nvSpPr>
            <p:spPr>
              <a:xfrm>
                <a:off x="8766150" y="47625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nvGrpSpPr>
            <p:cNvPr id="221" name="Google Shape;221;p13"/>
            <p:cNvGrpSpPr/>
            <p:nvPr/>
          </p:nvGrpSpPr>
          <p:grpSpPr>
            <a:xfrm>
              <a:off x="170850" y="174000"/>
              <a:ext cx="207000" cy="4795500"/>
              <a:chOff x="8766150" y="174000"/>
              <a:chExt cx="207000" cy="4795500"/>
            </a:xfrm>
          </p:grpSpPr>
          <p:sp>
            <p:nvSpPr>
              <p:cNvPr id="222" name="Google Shape;222;p13"/>
              <p:cNvSpPr/>
              <p:nvPr/>
            </p:nvSpPr>
            <p:spPr>
              <a:xfrm>
                <a:off x="8766150" y="1740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23" name="Google Shape;223;p13"/>
              <p:cNvSpPr/>
              <p:nvPr/>
            </p:nvSpPr>
            <p:spPr>
              <a:xfrm>
                <a:off x="8766150" y="47625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sp>
        <p:nvSpPr>
          <p:cNvPr id="224" name="Google Shape;224;p13"/>
          <p:cNvSpPr txBox="1">
            <a:spLocks noGrp="1"/>
          </p:cNvSpPr>
          <p:nvPr>
            <p:ph type="title" hasCustomPrompt="1"/>
          </p:nvPr>
        </p:nvSpPr>
        <p:spPr>
          <a:xfrm>
            <a:off x="958499" y="1332860"/>
            <a:ext cx="10329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25" name="Google Shape;225;p13"/>
          <p:cNvSpPr txBox="1">
            <a:spLocks noGrp="1"/>
          </p:cNvSpPr>
          <p:nvPr>
            <p:ph type="subTitle" idx="1"/>
          </p:nvPr>
        </p:nvSpPr>
        <p:spPr>
          <a:xfrm>
            <a:off x="2068027" y="1410851"/>
            <a:ext cx="3506100" cy="3714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lt1"/>
                </a:solidFill>
                <a:latin typeface="Goblin One"/>
                <a:ea typeface="Goblin One"/>
                <a:cs typeface="Goblin One"/>
                <a:sym typeface="Goblin One"/>
              </a:defRPr>
            </a:lvl1pPr>
            <a:lvl2pPr lvl="1" algn="ctr" rtl="0">
              <a:lnSpc>
                <a:spcPct val="100000"/>
              </a:lnSpc>
              <a:spcBef>
                <a:spcPts val="0"/>
              </a:spcBef>
              <a:spcAft>
                <a:spcPts val="0"/>
              </a:spcAft>
              <a:buNone/>
              <a:defRPr sz="2000">
                <a:solidFill>
                  <a:schemeClr val="lt1"/>
                </a:solidFill>
                <a:latin typeface="Goblin One"/>
                <a:ea typeface="Goblin One"/>
                <a:cs typeface="Goblin One"/>
                <a:sym typeface="Goblin One"/>
              </a:defRPr>
            </a:lvl2pPr>
            <a:lvl3pPr lvl="2" algn="ctr" rtl="0">
              <a:lnSpc>
                <a:spcPct val="100000"/>
              </a:lnSpc>
              <a:spcBef>
                <a:spcPts val="0"/>
              </a:spcBef>
              <a:spcAft>
                <a:spcPts val="0"/>
              </a:spcAft>
              <a:buNone/>
              <a:defRPr sz="2000">
                <a:solidFill>
                  <a:schemeClr val="lt1"/>
                </a:solidFill>
                <a:latin typeface="Goblin One"/>
                <a:ea typeface="Goblin One"/>
                <a:cs typeface="Goblin One"/>
                <a:sym typeface="Goblin One"/>
              </a:defRPr>
            </a:lvl3pPr>
            <a:lvl4pPr lvl="3" algn="ctr" rtl="0">
              <a:lnSpc>
                <a:spcPct val="100000"/>
              </a:lnSpc>
              <a:spcBef>
                <a:spcPts val="0"/>
              </a:spcBef>
              <a:spcAft>
                <a:spcPts val="0"/>
              </a:spcAft>
              <a:buNone/>
              <a:defRPr sz="2000">
                <a:solidFill>
                  <a:schemeClr val="lt1"/>
                </a:solidFill>
                <a:latin typeface="Goblin One"/>
                <a:ea typeface="Goblin One"/>
                <a:cs typeface="Goblin One"/>
                <a:sym typeface="Goblin One"/>
              </a:defRPr>
            </a:lvl4pPr>
            <a:lvl5pPr lvl="4" algn="ctr" rtl="0">
              <a:lnSpc>
                <a:spcPct val="100000"/>
              </a:lnSpc>
              <a:spcBef>
                <a:spcPts val="0"/>
              </a:spcBef>
              <a:spcAft>
                <a:spcPts val="0"/>
              </a:spcAft>
              <a:buNone/>
              <a:defRPr sz="2000">
                <a:solidFill>
                  <a:schemeClr val="lt1"/>
                </a:solidFill>
                <a:latin typeface="Goblin One"/>
                <a:ea typeface="Goblin One"/>
                <a:cs typeface="Goblin One"/>
                <a:sym typeface="Goblin One"/>
              </a:defRPr>
            </a:lvl5pPr>
            <a:lvl6pPr lvl="5" algn="ctr" rtl="0">
              <a:lnSpc>
                <a:spcPct val="100000"/>
              </a:lnSpc>
              <a:spcBef>
                <a:spcPts val="0"/>
              </a:spcBef>
              <a:spcAft>
                <a:spcPts val="0"/>
              </a:spcAft>
              <a:buNone/>
              <a:defRPr sz="2000">
                <a:solidFill>
                  <a:schemeClr val="lt1"/>
                </a:solidFill>
                <a:latin typeface="Goblin One"/>
                <a:ea typeface="Goblin One"/>
                <a:cs typeface="Goblin One"/>
                <a:sym typeface="Goblin One"/>
              </a:defRPr>
            </a:lvl6pPr>
            <a:lvl7pPr lvl="6" algn="ctr" rtl="0">
              <a:lnSpc>
                <a:spcPct val="100000"/>
              </a:lnSpc>
              <a:spcBef>
                <a:spcPts val="0"/>
              </a:spcBef>
              <a:spcAft>
                <a:spcPts val="0"/>
              </a:spcAft>
              <a:buNone/>
              <a:defRPr sz="2000">
                <a:solidFill>
                  <a:schemeClr val="lt1"/>
                </a:solidFill>
                <a:latin typeface="Goblin One"/>
                <a:ea typeface="Goblin One"/>
                <a:cs typeface="Goblin One"/>
                <a:sym typeface="Goblin One"/>
              </a:defRPr>
            </a:lvl7pPr>
            <a:lvl8pPr lvl="7" algn="ctr" rtl="0">
              <a:lnSpc>
                <a:spcPct val="100000"/>
              </a:lnSpc>
              <a:spcBef>
                <a:spcPts val="0"/>
              </a:spcBef>
              <a:spcAft>
                <a:spcPts val="0"/>
              </a:spcAft>
              <a:buNone/>
              <a:defRPr sz="2000">
                <a:solidFill>
                  <a:schemeClr val="lt1"/>
                </a:solidFill>
                <a:latin typeface="Goblin One"/>
                <a:ea typeface="Goblin One"/>
                <a:cs typeface="Goblin One"/>
                <a:sym typeface="Goblin One"/>
              </a:defRPr>
            </a:lvl8pPr>
            <a:lvl9pPr lvl="8" algn="ctr" rtl="0">
              <a:lnSpc>
                <a:spcPct val="100000"/>
              </a:lnSpc>
              <a:spcBef>
                <a:spcPts val="0"/>
              </a:spcBef>
              <a:spcAft>
                <a:spcPts val="0"/>
              </a:spcAft>
              <a:buNone/>
              <a:defRPr sz="2000">
                <a:solidFill>
                  <a:schemeClr val="lt1"/>
                </a:solidFill>
                <a:latin typeface="Goblin One"/>
                <a:ea typeface="Goblin One"/>
                <a:cs typeface="Goblin One"/>
                <a:sym typeface="Goblin One"/>
              </a:defRPr>
            </a:lvl9pPr>
          </a:lstStyle>
          <a:p>
            <a:endParaRPr/>
          </a:p>
        </p:txBody>
      </p:sp>
      <p:sp>
        <p:nvSpPr>
          <p:cNvPr id="226" name="Google Shape;226;p13"/>
          <p:cNvSpPr txBox="1">
            <a:spLocks noGrp="1"/>
          </p:cNvSpPr>
          <p:nvPr>
            <p:ph type="subTitle" idx="2"/>
          </p:nvPr>
        </p:nvSpPr>
        <p:spPr>
          <a:xfrm>
            <a:off x="5650750" y="1246910"/>
            <a:ext cx="27711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
        <p:nvSpPr>
          <p:cNvPr id="227" name="Google Shape;227;p13"/>
          <p:cNvSpPr txBox="1">
            <a:spLocks noGrp="1"/>
          </p:cNvSpPr>
          <p:nvPr>
            <p:ph type="title" idx="3" hasCustomPrompt="1"/>
          </p:nvPr>
        </p:nvSpPr>
        <p:spPr>
          <a:xfrm>
            <a:off x="958499" y="2170252"/>
            <a:ext cx="10329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28" name="Google Shape;228;p13"/>
          <p:cNvSpPr txBox="1">
            <a:spLocks noGrp="1"/>
          </p:cNvSpPr>
          <p:nvPr>
            <p:ph type="subTitle" idx="4"/>
          </p:nvPr>
        </p:nvSpPr>
        <p:spPr>
          <a:xfrm>
            <a:off x="2068027" y="2248243"/>
            <a:ext cx="3506100" cy="3714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lt1"/>
                </a:solidFill>
                <a:latin typeface="Goblin One"/>
                <a:ea typeface="Goblin One"/>
                <a:cs typeface="Goblin One"/>
                <a:sym typeface="Goblin One"/>
              </a:defRPr>
            </a:lvl1pPr>
            <a:lvl2pPr lvl="1" algn="ctr" rtl="0">
              <a:lnSpc>
                <a:spcPct val="100000"/>
              </a:lnSpc>
              <a:spcBef>
                <a:spcPts val="0"/>
              </a:spcBef>
              <a:spcAft>
                <a:spcPts val="0"/>
              </a:spcAft>
              <a:buNone/>
              <a:defRPr sz="2000">
                <a:solidFill>
                  <a:schemeClr val="lt1"/>
                </a:solidFill>
                <a:latin typeface="Goblin One"/>
                <a:ea typeface="Goblin One"/>
                <a:cs typeface="Goblin One"/>
                <a:sym typeface="Goblin One"/>
              </a:defRPr>
            </a:lvl2pPr>
            <a:lvl3pPr lvl="2" algn="ctr" rtl="0">
              <a:lnSpc>
                <a:spcPct val="100000"/>
              </a:lnSpc>
              <a:spcBef>
                <a:spcPts val="0"/>
              </a:spcBef>
              <a:spcAft>
                <a:spcPts val="0"/>
              </a:spcAft>
              <a:buNone/>
              <a:defRPr sz="2000">
                <a:solidFill>
                  <a:schemeClr val="lt1"/>
                </a:solidFill>
                <a:latin typeface="Goblin One"/>
                <a:ea typeface="Goblin One"/>
                <a:cs typeface="Goblin One"/>
                <a:sym typeface="Goblin One"/>
              </a:defRPr>
            </a:lvl3pPr>
            <a:lvl4pPr lvl="3" algn="ctr" rtl="0">
              <a:lnSpc>
                <a:spcPct val="100000"/>
              </a:lnSpc>
              <a:spcBef>
                <a:spcPts val="0"/>
              </a:spcBef>
              <a:spcAft>
                <a:spcPts val="0"/>
              </a:spcAft>
              <a:buNone/>
              <a:defRPr sz="2000">
                <a:solidFill>
                  <a:schemeClr val="lt1"/>
                </a:solidFill>
                <a:latin typeface="Goblin One"/>
                <a:ea typeface="Goblin One"/>
                <a:cs typeface="Goblin One"/>
                <a:sym typeface="Goblin One"/>
              </a:defRPr>
            </a:lvl4pPr>
            <a:lvl5pPr lvl="4" algn="ctr" rtl="0">
              <a:lnSpc>
                <a:spcPct val="100000"/>
              </a:lnSpc>
              <a:spcBef>
                <a:spcPts val="0"/>
              </a:spcBef>
              <a:spcAft>
                <a:spcPts val="0"/>
              </a:spcAft>
              <a:buNone/>
              <a:defRPr sz="2000">
                <a:solidFill>
                  <a:schemeClr val="lt1"/>
                </a:solidFill>
                <a:latin typeface="Goblin One"/>
                <a:ea typeface="Goblin One"/>
                <a:cs typeface="Goblin One"/>
                <a:sym typeface="Goblin One"/>
              </a:defRPr>
            </a:lvl5pPr>
            <a:lvl6pPr lvl="5" algn="ctr" rtl="0">
              <a:lnSpc>
                <a:spcPct val="100000"/>
              </a:lnSpc>
              <a:spcBef>
                <a:spcPts val="0"/>
              </a:spcBef>
              <a:spcAft>
                <a:spcPts val="0"/>
              </a:spcAft>
              <a:buNone/>
              <a:defRPr sz="2000">
                <a:solidFill>
                  <a:schemeClr val="lt1"/>
                </a:solidFill>
                <a:latin typeface="Goblin One"/>
                <a:ea typeface="Goblin One"/>
                <a:cs typeface="Goblin One"/>
                <a:sym typeface="Goblin One"/>
              </a:defRPr>
            </a:lvl6pPr>
            <a:lvl7pPr lvl="6" algn="ctr" rtl="0">
              <a:lnSpc>
                <a:spcPct val="100000"/>
              </a:lnSpc>
              <a:spcBef>
                <a:spcPts val="0"/>
              </a:spcBef>
              <a:spcAft>
                <a:spcPts val="0"/>
              </a:spcAft>
              <a:buNone/>
              <a:defRPr sz="2000">
                <a:solidFill>
                  <a:schemeClr val="lt1"/>
                </a:solidFill>
                <a:latin typeface="Goblin One"/>
                <a:ea typeface="Goblin One"/>
                <a:cs typeface="Goblin One"/>
                <a:sym typeface="Goblin One"/>
              </a:defRPr>
            </a:lvl7pPr>
            <a:lvl8pPr lvl="7" algn="ctr" rtl="0">
              <a:lnSpc>
                <a:spcPct val="100000"/>
              </a:lnSpc>
              <a:spcBef>
                <a:spcPts val="0"/>
              </a:spcBef>
              <a:spcAft>
                <a:spcPts val="0"/>
              </a:spcAft>
              <a:buNone/>
              <a:defRPr sz="2000">
                <a:solidFill>
                  <a:schemeClr val="lt1"/>
                </a:solidFill>
                <a:latin typeface="Goblin One"/>
                <a:ea typeface="Goblin One"/>
                <a:cs typeface="Goblin One"/>
                <a:sym typeface="Goblin One"/>
              </a:defRPr>
            </a:lvl8pPr>
            <a:lvl9pPr lvl="8" algn="ctr" rtl="0">
              <a:lnSpc>
                <a:spcPct val="100000"/>
              </a:lnSpc>
              <a:spcBef>
                <a:spcPts val="0"/>
              </a:spcBef>
              <a:spcAft>
                <a:spcPts val="0"/>
              </a:spcAft>
              <a:buNone/>
              <a:defRPr sz="2000">
                <a:solidFill>
                  <a:schemeClr val="lt1"/>
                </a:solidFill>
                <a:latin typeface="Goblin One"/>
                <a:ea typeface="Goblin One"/>
                <a:cs typeface="Goblin One"/>
                <a:sym typeface="Goblin One"/>
              </a:defRPr>
            </a:lvl9pPr>
          </a:lstStyle>
          <a:p>
            <a:endParaRPr/>
          </a:p>
        </p:txBody>
      </p:sp>
      <p:sp>
        <p:nvSpPr>
          <p:cNvPr id="229" name="Google Shape;229;p13"/>
          <p:cNvSpPr txBox="1">
            <a:spLocks noGrp="1"/>
          </p:cNvSpPr>
          <p:nvPr>
            <p:ph type="subTitle" idx="5"/>
          </p:nvPr>
        </p:nvSpPr>
        <p:spPr>
          <a:xfrm>
            <a:off x="5650750" y="2921694"/>
            <a:ext cx="27711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
        <p:nvSpPr>
          <p:cNvPr id="230" name="Google Shape;230;p13"/>
          <p:cNvSpPr txBox="1">
            <a:spLocks noGrp="1"/>
          </p:cNvSpPr>
          <p:nvPr>
            <p:ph type="title" idx="6" hasCustomPrompt="1"/>
          </p:nvPr>
        </p:nvSpPr>
        <p:spPr>
          <a:xfrm>
            <a:off x="958499" y="3007644"/>
            <a:ext cx="10329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31" name="Google Shape;231;p13"/>
          <p:cNvSpPr txBox="1">
            <a:spLocks noGrp="1"/>
          </p:cNvSpPr>
          <p:nvPr>
            <p:ph type="subTitle" idx="7"/>
          </p:nvPr>
        </p:nvSpPr>
        <p:spPr>
          <a:xfrm>
            <a:off x="2068027" y="3085634"/>
            <a:ext cx="3506100" cy="3714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lt1"/>
                </a:solidFill>
                <a:latin typeface="Goblin One"/>
                <a:ea typeface="Goblin One"/>
                <a:cs typeface="Goblin One"/>
                <a:sym typeface="Goblin One"/>
              </a:defRPr>
            </a:lvl1pPr>
            <a:lvl2pPr lvl="1" algn="ctr" rtl="0">
              <a:lnSpc>
                <a:spcPct val="100000"/>
              </a:lnSpc>
              <a:spcBef>
                <a:spcPts val="0"/>
              </a:spcBef>
              <a:spcAft>
                <a:spcPts val="0"/>
              </a:spcAft>
              <a:buNone/>
              <a:defRPr sz="2000">
                <a:solidFill>
                  <a:schemeClr val="lt1"/>
                </a:solidFill>
                <a:latin typeface="Goblin One"/>
                <a:ea typeface="Goblin One"/>
                <a:cs typeface="Goblin One"/>
                <a:sym typeface="Goblin One"/>
              </a:defRPr>
            </a:lvl2pPr>
            <a:lvl3pPr lvl="2" algn="ctr" rtl="0">
              <a:lnSpc>
                <a:spcPct val="100000"/>
              </a:lnSpc>
              <a:spcBef>
                <a:spcPts val="0"/>
              </a:spcBef>
              <a:spcAft>
                <a:spcPts val="0"/>
              </a:spcAft>
              <a:buNone/>
              <a:defRPr sz="2000">
                <a:solidFill>
                  <a:schemeClr val="lt1"/>
                </a:solidFill>
                <a:latin typeface="Goblin One"/>
                <a:ea typeface="Goblin One"/>
                <a:cs typeface="Goblin One"/>
                <a:sym typeface="Goblin One"/>
              </a:defRPr>
            </a:lvl3pPr>
            <a:lvl4pPr lvl="3" algn="ctr" rtl="0">
              <a:lnSpc>
                <a:spcPct val="100000"/>
              </a:lnSpc>
              <a:spcBef>
                <a:spcPts val="0"/>
              </a:spcBef>
              <a:spcAft>
                <a:spcPts val="0"/>
              </a:spcAft>
              <a:buNone/>
              <a:defRPr sz="2000">
                <a:solidFill>
                  <a:schemeClr val="lt1"/>
                </a:solidFill>
                <a:latin typeface="Goblin One"/>
                <a:ea typeface="Goblin One"/>
                <a:cs typeface="Goblin One"/>
                <a:sym typeface="Goblin One"/>
              </a:defRPr>
            </a:lvl4pPr>
            <a:lvl5pPr lvl="4" algn="ctr" rtl="0">
              <a:lnSpc>
                <a:spcPct val="100000"/>
              </a:lnSpc>
              <a:spcBef>
                <a:spcPts val="0"/>
              </a:spcBef>
              <a:spcAft>
                <a:spcPts val="0"/>
              </a:spcAft>
              <a:buNone/>
              <a:defRPr sz="2000">
                <a:solidFill>
                  <a:schemeClr val="lt1"/>
                </a:solidFill>
                <a:latin typeface="Goblin One"/>
                <a:ea typeface="Goblin One"/>
                <a:cs typeface="Goblin One"/>
                <a:sym typeface="Goblin One"/>
              </a:defRPr>
            </a:lvl5pPr>
            <a:lvl6pPr lvl="5" algn="ctr" rtl="0">
              <a:lnSpc>
                <a:spcPct val="100000"/>
              </a:lnSpc>
              <a:spcBef>
                <a:spcPts val="0"/>
              </a:spcBef>
              <a:spcAft>
                <a:spcPts val="0"/>
              </a:spcAft>
              <a:buNone/>
              <a:defRPr sz="2000">
                <a:solidFill>
                  <a:schemeClr val="lt1"/>
                </a:solidFill>
                <a:latin typeface="Goblin One"/>
                <a:ea typeface="Goblin One"/>
                <a:cs typeface="Goblin One"/>
                <a:sym typeface="Goblin One"/>
              </a:defRPr>
            </a:lvl6pPr>
            <a:lvl7pPr lvl="6" algn="ctr" rtl="0">
              <a:lnSpc>
                <a:spcPct val="100000"/>
              </a:lnSpc>
              <a:spcBef>
                <a:spcPts val="0"/>
              </a:spcBef>
              <a:spcAft>
                <a:spcPts val="0"/>
              </a:spcAft>
              <a:buNone/>
              <a:defRPr sz="2000">
                <a:solidFill>
                  <a:schemeClr val="lt1"/>
                </a:solidFill>
                <a:latin typeface="Goblin One"/>
                <a:ea typeface="Goblin One"/>
                <a:cs typeface="Goblin One"/>
                <a:sym typeface="Goblin One"/>
              </a:defRPr>
            </a:lvl7pPr>
            <a:lvl8pPr lvl="7" algn="ctr" rtl="0">
              <a:lnSpc>
                <a:spcPct val="100000"/>
              </a:lnSpc>
              <a:spcBef>
                <a:spcPts val="0"/>
              </a:spcBef>
              <a:spcAft>
                <a:spcPts val="0"/>
              </a:spcAft>
              <a:buNone/>
              <a:defRPr sz="2000">
                <a:solidFill>
                  <a:schemeClr val="lt1"/>
                </a:solidFill>
                <a:latin typeface="Goblin One"/>
                <a:ea typeface="Goblin One"/>
                <a:cs typeface="Goblin One"/>
                <a:sym typeface="Goblin One"/>
              </a:defRPr>
            </a:lvl8pPr>
            <a:lvl9pPr lvl="8" algn="ctr" rtl="0">
              <a:lnSpc>
                <a:spcPct val="100000"/>
              </a:lnSpc>
              <a:spcBef>
                <a:spcPts val="0"/>
              </a:spcBef>
              <a:spcAft>
                <a:spcPts val="0"/>
              </a:spcAft>
              <a:buNone/>
              <a:defRPr sz="2000">
                <a:solidFill>
                  <a:schemeClr val="lt1"/>
                </a:solidFill>
                <a:latin typeface="Goblin One"/>
                <a:ea typeface="Goblin One"/>
                <a:cs typeface="Goblin One"/>
                <a:sym typeface="Goblin One"/>
              </a:defRPr>
            </a:lvl9pPr>
          </a:lstStyle>
          <a:p>
            <a:endParaRPr/>
          </a:p>
        </p:txBody>
      </p:sp>
      <p:sp>
        <p:nvSpPr>
          <p:cNvPr id="232" name="Google Shape;232;p13"/>
          <p:cNvSpPr txBox="1">
            <a:spLocks noGrp="1"/>
          </p:cNvSpPr>
          <p:nvPr>
            <p:ph type="subTitle" idx="8"/>
          </p:nvPr>
        </p:nvSpPr>
        <p:spPr>
          <a:xfrm>
            <a:off x="5650750" y="2084302"/>
            <a:ext cx="27711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
        <p:nvSpPr>
          <p:cNvPr id="233" name="Google Shape;233;p13"/>
          <p:cNvSpPr txBox="1">
            <a:spLocks noGrp="1"/>
          </p:cNvSpPr>
          <p:nvPr>
            <p:ph type="title" idx="9"/>
          </p:nvPr>
        </p:nvSpPr>
        <p:spPr>
          <a:xfrm>
            <a:off x="958502" y="387600"/>
            <a:ext cx="7465500" cy="592200"/>
          </a:xfrm>
          <a:prstGeom prst="rect">
            <a:avLst/>
          </a:prstGeom>
          <a:noFill/>
        </p:spPr>
        <p:txBody>
          <a:bodyPr spcFirstLastPara="1" wrap="square" lIns="91425" tIns="91425" rIns="91425" bIns="91425" anchor="t" anchorCtr="0">
            <a:noAutofit/>
          </a:bodyPr>
          <a:lstStyle>
            <a:lvl1pPr lvl="0" algn="r"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234" name="Google Shape;234;p13"/>
          <p:cNvSpPr txBox="1">
            <a:spLocks noGrp="1"/>
          </p:cNvSpPr>
          <p:nvPr>
            <p:ph type="title" idx="13" hasCustomPrompt="1"/>
          </p:nvPr>
        </p:nvSpPr>
        <p:spPr>
          <a:xfrm>
            <a:off x="958499" y="3845035"/>
            <a:ext cx="10329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35" name="Google Shape;235;p13"/>
          <p:cNvSpPr txBox="1">
            <a:spLocks noGrp="1"/>
          </p:cNvSpPr>
          <p:nvPr>
            <p:ph type="subTitle" idx="14"/>
          </p:nvPr>
        </p:nvSpPr>
        <p:spPr>
          <a:xfrm>
            <a:off x="2068027" y="3923026"/>
            <a:ext cx="3506100" cy="3714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lt1"/>
                </a:solidFill>
                <a:latin typeface="Goblin One"/>
                <a:ea typeface="Goblin One"/>
                <a:cs typeface="Goblin One"/>
                <a:sym typeface="Goblin One"/>
              </a:defRPr>
            </a:lvl1pPr>
            <a:lvl2pPr lvl="1" algn="ctr" rtl="0">
              <a:lnSpc>
                <a:spcPct val="100000"/>
              </a:lnSpc>
              <a:spcBef>
                <a:spcPts val="0"/>
              </a:spcBef>
              <a:spcAft>
                <a:spcPts val="0"/>
              </a:spcAft>
              <a:buNone/>
              <a:defRPr sz="2000">
                <a:solidFill>
                  <a:schemeClr val="lt1"/>
                </a:solidFill>
                <a:latin typeface="Goblin One"/>
                <a:ea typeface="Goblin One"/>
                <a:cs typeface="Goblin One"/>
                <a:sym typeface="Goblin One"/>
              </a:defRPr>
            </a:lvl2pPr>
            <a:lvl3pPr lvl="2" algn="ctr" rtl="0">
              <a:lnSpc>
                <a:spcPct val="100000"/>
              </a:lnSpc>
              <a:spcBef>
                <a:spcPts val="0"/>
              </a:spcBef>
              <a:spcAft>
                <a:spcPts val="0"/>
              </a:spcAft>
              <a:buNone/>
              <a:defRPr sz="2000">
                <a:solidFill>
                  <a:schemeClr val="lt1"/>
                </a:solidFill>
                <a:latin typeface="Goblin One"/>
                <a:ea typeface="Goblin One"/>
                <a:cs typeface="Goblin One"/>
                <a:sym typeface="Goblin One"/>
              </a:defRPr>
            </a:lvl3pPr>
            <a:lvl4pPr lvl="3" algn="ctr" rtl="0">
              <a:lnSpc>
                <a:spcPct val="100000"/>
              </a:lnSpc>
              <a:spcBef>
                <a:spcPts val="0"/>
              </a:spcBef>
              <a:spcAft>
                <a:spcPts val="0"/>
              </a:spcAft>
              <a:buNone/>
              <a:defRPr sz="2000">
                <a:solidFill>
                  <a:schemeClr val="lt1"/>
                </a:solidFill>
                <a:latin typeface="Goblin One"/>
                <a:ea typeface="Goblin One"/>
                <a:cs typeface="Goblin One"/>
                <a:sym typeface="Goblin One"/>
              </a:defRPr>
            </a:lvl4pPr>
            <a:lvl5pPr lvl="4" algn="ctr" rtl="0">
              <a:lnSpc>
                <a:spcPct val="100000"/>
              </a:lnSpc>
              <a:spcBef>
                <a:spcPts val="0"/>
              </a:spcBef>
              <a:spcAft>
                <a:spcPts val="0"/>
              </a:spcAft>
              <a:buNone/>
              <a:defRPr sz="2000">
                <a:solidFill>
                  <a:schemeClr val="lt1"/>
                </a:solidFill>
                <a:latin typeface="Goblin One"/>
                <a:ea typeface="Goblin One"/>
                <a:cs typeface="Goblin One"/>
                <a:sym typeface="Goblin One"/>
              </a:defRPr>
            </a:lvl5pPr>
            <a:lvl6pPr lvl="5" algn="ctr" rtl="0">
              <a:lnSpc>
                <a:spcPct val="100000"/>
              </a:lnSpc>
              <a:spcBef>
                <a:spcPts val="0"/>
              </a:spcBef>
              <a:spcAft>
                <a:spcPts val="0"/>
              </a:spcAft>
              <a:buNone/>
              <a:defRPr sz="2000">
                <a:solidFill>
                  <a:schemeClr val="lt1"/>
                </a:solidFill>
                <a:latin typeface="Goblin One"/>
                <a:ea typeface="Goblin One"/>
                <a:cs typeface="Goblin One"/>
                <a:sym typeface="Goblin One"/>
              </a:defRPr>
            </a:lvl6pPr>
            <a:lvl7pPr lvl="6" algn="ctr" rtl="0">
              <a:lnSpc>
                <a:spcPct val="100000"/>
              </a:lnSpc>
              <a:spcBef>
                <a:spcPts val="0"/>
              </a:spcBef>
              <a:spcAft>
                <a:spcPts val="0"/>
              </a:spcAft>
              <a:buNone/>
              <a:defRPr sz="2000">
                <a:solidFill>
                  <a:schemeClr val="lt1"/>
                </a:solidFill>
                <a:latin typeface="Goblin One"/>
                <a:ea typeface="Goblin One"/>
                <a:cs typeface="Goblin One"/>
                <a:sym typeface="Goblin One"/>
              </a:defRPr>
            </a:lvl7pPr>
            <a:lvl8pPr lvl="7" algn="ctr" rtl="0">
              <a:lnSpc>
                <a:spcPct val="100000"/>
              </a:lnSpc>
              <a:spcBef>
                <a:spcPts val="0"/>
              </a:spcBef>
              <a:spcAft>
                <a:spcPts val="0"/>
              </a:spcAft>
              <a:buNone/>
              <a:defRPr sz="2000">
                <a:solidFill>
                  <a:schemeClr val="lt1"/>
                </a:solidFill>
                <a:latin typeface="Goblin One"/>
                <a:ea typeface="Goblin One"/>
                <a:cs typeface="Goblin One"/>
                <a:sym typeface="Goblin One"/>
              </a:defRPr>
            </a:lvl8pPr>
            <a:lvl9pPr lvl="8" algn="ctr" rtl="0">
              <a:lnSpc>
                <a:spcPct val="100000"/>
              </a:lnSpc>
              <a:spcBef>
                <a:spcPts val="0"/>
              </a:spcBef>
              <a:spcAft>
                <a:spcPts val="0"/>
              </a:spcAft>
              <a:buNone/>
              <a:defRPr sz="2000">
                <a:solidFill>
                  <a:schemeClr val="lt1"/>
                </a:solidFill>
                <a:latin typeface="Goblin One"/>
                <a:ea typeface="Goblin One"/>
                <a:cs typeface="Goblin One"/>
                <a:sym typeface="Goblin One"/>
              </a:defRPr>
            </a:lvl9pPr>
          </a:lstStyle>
          <a:p>
            <a:endParaRPr/>
          </a:p>
        </p:txBody>
      </p:sp>
      <p:sp>
        <p:nvSpPr>
          <p:cNvPr id="236" name="Google Shape;236;p13"/>
          <p:cNvSpPr txBox="1">
            <a:spLocks noGrp="1"/>
          </p:cNvSpPr>
          <p:nvPr>
            <p:ph type="subTitle" idx="15"/>
          </p:nvPr>
        </p:nvSpPr>
        <p:spPr>
          <a:xfrm>
            <a:off x="5650750" y="3759085"/>
            <a:ext cx="27711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CUSTOM_22_1">
    <p:spTree>
      <p:nvGrpSpPr>
        <p:cNvPr id="1" name="Shape 255"/>
        <p:cNvGrpSpPr/>
        <p:nvPr/>
      </p:nvGrpSpPr>
      <p:grpSpPr>
        <a:xfrm>
          <a:off x="0" y="0"/>
          <a:ext cx="0" cy="0"/>
          <a:chOff x="0" y="0"/>
          <a:chExt cx="0" cy="0"/>
        </a:xfrm>
      </p:grpSpPr>
      <p:sp>
        <p:nvSpPr>
          <p:cNvPr id="256" name="Google Shape;256;p15"/>
          <p:cNvSpPr/>
          <p:nvPr/>
        </p:nvSpPr>
        <p:spPr>
          <a:xfrm>
            <a:off x="274352" y="277501"/>
            <a:ext cx="8595300" cy="4588500"/>
          </a:xfrm>
          <a:prstGeom prst="rect">
            <a:avLst/>
          </a:prstGeom>
          <a:noFill/>
          <a:ln w="9525" cap="flat" cmpd="sng">
            <a:solidFill>
              <a:schemeClr val="accent1"/>
            </a:solidFill>
            <a:prstDash val="solid"/>
            <a:round/>
            <a:headEnd type="none" w="sm" len="sm"/>
            <a:tailEnd type="none" w="sm" len="sm"/>
          </a:ln>
        </p:spPr>
        <p:txBody>
          <a:bodyPr spcFirstLastPara="1" wrap="square" lIns="91427" tIns="91427" rIns="91427" bIns="91427" anchor="ctr" anchorCtr="0">
            <a:noAutofit/>
          </a:bodyPr>
          <a:lstStyle/>
          <a:p>
            <a:pPr marL="0" lvl="0" indent="0" algn="l" rtl="0">
              <a:spcBef>
                <a:spcPts val="0"/>
              </a:spcBef>
              <a:spcAft>
                <a:spcPts val="0"/>
              </a:spcAft>
              <a:buNone/>
            </a:pPr>
            <a:endParaRPr sz="1401"/>
          </a:p>
        </p:txBody>
      </p:sp>
      <p:grpSp>
        <p:nvGrpSpPr>
          <p:cNvPr id="257" name="Google Shape;257;p15"/>
          <p:cNvGrpSpPr/>
          <p:nvPr/>
        </p:nvGrpSpPr>
        <p:grpSpPr>
          <a:xfrm>
            <a:off x="8766151" y="174001"/>
            <a:ext cx="207001" cy="4795500"/>
            <a:chOff x="8766150" y="174000"/>
            <a:chExt cx="207000" cy="4795500"/>
          </a:xfrm>
        </p:grpSpPr>
        <p:sp>
          <p:nvSpPr>
            <p:cNvPr id="258" name="Google Shape;258;p15"/>
            <p:cNvSpPr/>
            <p:nvPr/>
          </p:nvSpPr>
          <p:spPr>
            <a:xfrm>
              <a:off x="8766150" y="1740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59" name="Google Shape;259;p15"/>
            <p:cNvSpPr/>
            <p:nvPr/>
          </p:nvSpPr>
          <p:spPr>
            <a:xfrm>
              <a:off x="8766150" y="47625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sp>
        <p:nvSpPr>
          <p:cNvPr id="260" name="Google Shape;260;p15"/>
          <p:cNvSpPr txBox="1">
            <a:spLocks noGrp="1"/>
          </p:cNvSpPr>
          <p:nvPr>
            <p:ph type="title"/>
          </p:nvPr>
        </p:nvSpPr>
        <p:spPr>
          <a:xfrm>
            <a:off x="3781240" y="1840898"/>
            <a:ext cx="4641900" cy="1512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000"/>
              <a:buNone/>
              <a:defRPr sz="5001"/>
            </a:lvl1pPr>
            <a:lvl2pPr lvl="1" algn="ctr" rtl="0">
              <a:lnSpc>
                <a:spcPct val="100000"/>
              </a:lnSpc>
              <a:spcBef>
                <a:spcPts val="0"/>
              </a:spcBef>
              <a:spcAft>
                <a:spcPts val="0"/>
              </a:spcAft>
              <a:buSzPts val="5000"/>
              <a:buNone/>
              <a:defRPr sz="5001"/>
            </a:lvl2pPr>
            <a:lvl3pPr lvl="2" algn="ctr" rtl="0">
              <a:lnSpc>
                <a:spcPct val="100000"/>
              </a:lnSpc>
              <a:spcBef>
                <a:spcPts val="0"/>
              </a:spcBef>
              <a:spcAft>
                <a:spcPts val="0"/>
              </a:spcAft>
              <a:buSzPts val="5000"/>
              <a:buNone/>
              <a:defRPr sz="5001"/>
            </a:lvl3pPr>
            <a:lvl4pPr lvl="3" algn="ctr" rtl="0">
              <a:lnSpc>
                <a:spcPct val="100000"/>
              </a:lnSpc>
              <a:spcBef>
                <a:spcPts val="0"/>
              </a:spcBef>
              <a:spcAft>
                <a:spcPts val="0"/>
              </a:spcAft>
              <a:buSzPts val="5000"/>
              <a:buNone/>
              <a:defRPr sz="5001"/>
            </a:lvl4pPr>
            <a:lvl5pPr lvl="4" algn="ctr" rtl="0">
              <a:lnSpc>
                <a:spcPct val="100000"/>
              </a:lnSpc>
              <a:spcBef>
                <a:spcPts val="0"/>
              </a:spcBef>
              <a:spcAft>
                <a:spcPts val="0"/>
              </a:spcAft>
              <a:buSzPts val="5000"/>
              <a:buNone/>
              <a:defRPr sz="5001"/>
            </a:lvl5pPr>
            <a:lvl6pPr lvl="5" algn="ctr" rtl="0">
              <a:lnSpc>
                <a:spcPct val="100000"/>
              </a:lnSpc>
              <a:spcBef>
                <a:spcPts val="0"/>
              </a:spcBef>
              <a:spcAft>
                <a:spcPts val="0"/>
              </a:spcAft>
              <a:buSzPts val="5000"/>
              <a:buNone/>
              <a:defRPr sz="5001"/>
            </a:lvl6pPr>
            <a:lvl7pPr lvl="6" algn="ctr" rtl="0">
              <a:lnSpc>
                <a:spcPct val="100000"/>
              </a:lnSpc>
              <a:spcBef>
                <a:spcPts val="0"/>
              </a:spcBef>
              <a:spcAft>
                <a:spcPts val="0"/>
              </a:spcAft>
              <a:buSzPts val="5000"/>
              <a:buNone/>
              <a:defRPr sz="5001"/>
            </a:lvl7pPr>
            <a:lvl8pPr lvl="7" algn="ctr" rtl="0">
              <a:lnSpc>
                <a:spcPct val="100000"/>
              </a:lnSpc>
              <a:spcBef>
                <a:spcPts val="0"/>
              </a:spcBef>
              <a:spcAft>
                <a:spcPts val="0"/>
              </a:spcAft>
              <a:buSzPts val="5000"/>
              <a:buNone/>
              <a:defRPr sz="5001"/>
            </a:lvl8pPr>
            <a:lvl9pPr lvl="8" algn="ctr" rtl="0">
              <a:lnSpc>
                <a:spcPct val="100000"/>
              </a:lnSpc>
              <a:spcBef>
                <a:spcPts val="0"/>
              </a:spcBef>
              <a:spcAft>
                <a:spcPts val="0"/>
              </a:spcAft>
              <a:buSzPts val="5000"/>
              <a:buNone/>
              <a:defRPr sz="5001"/>
            </a:lvl9pPr>
          </a:lstStyle>
          <a:p>
            <a:endParaRPr/>
          </a:p>
        </p:txBody>
      </p:sp>
      <p:sp>
        <p:nvSpPr>
          <p:cNvPr id="261" name="Google Shape;261;p15"/>
          <p:cNvSpPr txBox="1">
            <a:spLocks noGrp="1"/>
          </p:cNvSpPr>
          <p:nvPr>
            <p:ph type="title" idx="2" hasCustomPrompt="1"/>
          </p:nvPr>
        </p:nvSpPr>
        <p:spPr>
          <a:xfrm>
            <a:off x="6337240" y="900473"/>
            <a:ext cx="2085900" cy="926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5000"/>
              <a:buNone/>
              <a:defRPr sz="5001"/>
            </a:lvl1pPr>
            <a:lvl2pPr lvl="1" algn="ctr" rtl="0">
              <a:lnSpc>
                <a:spcPct val="100000"/>
              </a:lnSpc>
              <a:spcBef>
                <a:spcPts val="0"/>
              </a:spcBef>
              <a:spcAft>
                <a:spcPts val="0"/>
              </a:spcAft>
              <a:buSzPts val="5000"/>
              <a:buNone/>
              <a:defRPr sz="5001"/>
            </a:lvl2pPr>
            <a:lvl3pPr lvl="2" algn="ctr" rtl="0">
              <a:lnSpc>
                <a:spcPct val="100000"/>
              </a:lnSpc>
              <a:spcBef>
                <a:spcPts val="0"/>
              </a:spcBef>
              <a:spcAft>
                <a:spcPts val="0"/>
              </a:spcAft>
              <a:buSzPts val="5000"/>
              <a:buNone/>
              <a:defRPr sz="5001"/>
            </a:lvl3pPr>
            <a:lvl4pPr lvl="3" algn="ctr" rtl="0">
              <a:lnSpc>
                <a:spcPct val="100000"/>
              </a:lnSpc>
              <a:spcBef>
                <a:spcPts val="0"/>
              </a:spcBef>
              <a:spcAft>
                <a:spcPts val="0"/>
              </a:spcAft>
              <a:buSzPts val="5000"/>
              <a:buNone/>
              <a:defRPr sz="5001"/>
            </a:lvl4pPr>
            <a:lvl5pPr lvl="4" algn="ctr" rtl="0">
              <a:lnSpc>
                <a:spcPct val="100000"/>
              </a:lnSpc>
              <a:spcBef>
                <a:spcPts val="0"/>
              </a:spcBef>
              <a:spcAft>
                <a:spcPts val="0"/>
              </a:spcAft>
              <a:buSzPts val="5000"/>
              <a:buNone/>
              <a:defRPr sz="5001"/>
            </a:lvl5pPr>
            <a:lvl6pPr lvl="5" algn="ctr" rtl="0">
              <a:lnSpc>
                <a:spcPct val="100000"/>
              </a:lnSpc>
              <a:spcBef>
                <a:spcPts val="0"/>
              </a:spcBef>
              <a:spcAft>
                <a:spcPts val="0"/>
              </a:spcAft>
              <a:buSzPts val="5000"/>
              <a:buNone/>
              <a:defRPr sz="5001"/>
            </a:lvl6pPr>
            <a:lvl7pPr lvl="6" algn="ctr" rtl="0">
              <a:lnSpc>
                <a:spcPct val="100000"/>
              </a:lnSpc>
              <a:spcBef>
                <a:spcPts val="0"/>
              </a:spcBef>
              <a:spcAft>
                <a:spcPts val="0"/>
              </a:spcAft>
              <a:buSzPts val="5000"/>
              <a:buNone/>
              <a:defRPr sz="5001"/>
            </a:lvl7pPr>
            <a:lvl8pPr lvl="7" algn="ctr" rtl="0">
              <a:lnSpc>
                <a:spcPct val="100000"/>
              </a:lnSpc>
              <a:spcBef>
                <a:spcPts val="0"/>
              </a:spcBef>
              <a:spcAft>
                <a:spcPts val="0"/>
              </a:spcAft>
              <a:buSzPts val="5000"/>
              <a:buNone/>
              <a:defRPr sz="5001"/>
            </a:lvl8pPr>
            <a:lvl9pPr lvl="8" algn="ctr" rtl="0">
              <a:lnSpc>
                <a:spcPct val="100000"/>
              </a:lnSpc>
              <a:spcBef>
                <a:spcPts val="0"/>
              </a:spcBef>
              <a:spcAft>
                <a:spcPts val="0"/>
              </a:spcAft>
              <a:buSzPts val="5000"/>
              <a:buNone/>
              <a:defRPr sz="5001"/>
            </a:lvl9pPr>
          </a:lstStyle>
          <a:p>
            <a:r>
              <a:t>xx%</a:t>
            </a:r>
          </a:p>
        </p:txBody>
      </p:sp>
      <p:sp>
        <p:nvSpPr>
          <p:cNvPr id="262" name="Google Shape;262;p15"/>
          <p:cNvSpPr txBox="1">
            <a:spLocks noGrp="1"/>
          </p:cNvSpPr>
          <p:nvPr>
            <p:ph type="subTitle" idx="1"/>
          </p:nvPr>
        </p:nvSpPr>
        <p:spPr>
          <a:xfrm>
            <a:off x="5383834" y="3433435"/>
            <a:ext cx="3039300" cy="699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801"/>
            </a:lvl1pPr>
            <a:lvl2pPr lvl="1" algn="r" rtl="0">
              <a:lnSpc>
                <a:spcPct val="100000"/>
              </a:lnSpc>
              <a:spcBef>
                <a:spcPts val="0"/>
              </a:spcBef>
              <a:spcAft>
                <a:spcPts val="0"/>
              </a:spcAft>
              <a:buNone/>
              <a:defRPr sz="1801"/>
            </a:lvl2pPr>
            <a:lvl3pPr lvl="2" algn="r" rtl="0">
              <a:lnSpc>
                <a:spcPct val="100000"/>
              </a:lnSpc>
              <a:spcBef>
                <a:spcPts val="0"/>
              </a:spcBef>
              <a:spcAft>
                <a:spcPts val="0"/>
              </a:spcAft>
              <a:buNone/>
              <a:defRPr sz="1801"/>
            </a:lvl3pPr>
            <a:lvl4pPr lvl="3" algn="r" rtl="0">
              <a:lnSpc>
                <a:spcPct val="100000"/>
              </a:lnSpc>
              <a:spcBef>
                <a:spcPts val="0"/>
              </a:spcBef>
              <a:spcAft>
                <a:spcPts val="0"/>
              </a:spcAft>
              <a:buNone/>
              <a:defRPr sz="1801"/>
            </a:lvl4pPr>
            <a:lvl5pPr lvl="4" algn="r" rtl="0">
              <a:lnSpc>
                <a:spcPct val="100000"/>
              </a:lnSpc>
              <a:spcBef>
                <a:spcPts val="0"/>
              </a:spcBef>
              <a:spcAft>
                <a:spcPts val="0"/>
              </a:spcAft>
              <a:buNone/>
              <a:defRPr sz="1801"/>
            </a:lvl5pPr>
            <a:lvl6pPr lvl="5" algn="r" rtl="0">
              <a:lnSpc>
                <a:spcPct val="100000"/>
              </a:lnSpc>
              <a:spcBef>
                <a:spcPts val="0"/>
              </a:spcBef>
              <a:spcAft>
                <a:spcPts val="0"/>
              </a:spcAft>
              <a:buNone/>
              <a:defRPr sz="1801"/>
            </a:lvl6pPr>
            <a:lvl7pPr lvl="6" algn="r" rtl="0">
              <a:lnSpc>
                <a:spcPct val="100000"/>
              </a:lnSpc>
              <a:spcBef>
                <a:spcPts val="0"/>
              </a:spcBef>
              <a:spcAft>
                <a:spcPts val="0"/>
              </a:spcAft>
              <a:buNone/>
              <a:defRPr sz="1801"/>
            </a:lvl7pPr>
            <a:lvl8pPr lvl="7" algn="r" rtl="0">
              <a:lnSpc>
                <a:spcPct val="100000"/>
              </a:lnSpc>
              <a:spcBef>
                <a:spcPts val="0"/>
              </a:spcBef>
              <a:spcAft>
                <a:spcPts val="0"/>
              </a:spcAft>
              <a:buNone/>
              <a:defRPr sz="1801"/>
            </a:lvl8pPr>
            <a:lvl9pPr lvl="8" algn="r" rtl="0">
              <a:lnSpc>
                <a:spcPct val="100000"/>
              </a:lnSpc>
              <a:spcBef>
                <a:spcPts val="0"/>
              </a:spcBef>
              <a:spcAft>
                <a:spcPts val="0"/>
              </a:spcAft>
              <a:buNone/>
              <a:defRPr sz="1801"/>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CUSTOM_23_1">
    <p:spTree>
      <p:nvGrpSpPr>
        <p:cNvPr id="1" name="Shape 263"/>
        <p:cNvGrpSpPr/>
        <p:nvPr/>
      </p:nvGrpSpPr>
      <p:grpSpPr>
        <a:xfrm>
          <a:off x="0" y="0"/>
          <a:ext cx="0" cy="0"/>
          <a:chOff x="0" y="0"/>
          <a:chExt cx="0" cy="0"/>
        </a:xfrm>
      </p:grpSpPr>
      <p:sp>
        <p:nvSpPr>
          <p:cNvPr id="264" name="Google Shape;264;p16"/>
          <p:cNvSpPr/>
          <p:nvPr/>
        </p:nvSpPr>
        <p:spPr>
          <a:xfrm>
            <a:off x="274352" y="277501"/>
            <a:ext cx="8595300" cy="4588500"/>
          </a:xfrm>
          <a:prstGeom prst="rect">
            <a:avLst/>
          </a:prstGeom>
          <a:noFill/>
          <a:ln w="9525" cap="flat" cmpd="sng">
            <a:solidFill>
              <a:schemeClr val="accent1"/>
            </a:solidFill>
            <a:prstDash val="solid"/>
            <a:round/>
            <a:headEnd type="none" w="sm" len="sm"/>
            <a:tailEnd type="none" w="sm" len="sm"/>
          </a:ln>
        </p:spPr>
        <p:txBody>
          <a:bodyPr spcFirstLastPara="1" wrap="square" lIns="91427" tIns="91427" rIns="91427" bIns="91427" anchor="ctr" anchorCtr="0">
            <a:noAutofit/>
          </a:bodyPr>
          <a:lstStyle/>
          <a:p>
            <a:pPr marL="0" lvl="0" indent="0" algn="l" rtl="0">
              <a:spcBef>
                <a:spcPts val="0"/>
              </a:spcBef>
              <a:spcAft>
                <a:spcPts val="0"/>
              </a:spcAft>
              <a:buNone/>
            </a:pPr>
            <a:endParaRPr sz="1401"/>
          </a:p>
        </p:txBody>
      </p:sp>
      <p:grpSp>
        <p:nvGrpSpPr>
          <p:cNvPr id="265" name="Google Shape;265;p16"/>
          <p:cNvGrpSpPr/>
          <p:nvPr/>
        </p:nvGrpSpPr>
        <p:grpSpPr>
          <a:xfrm rot="10800000" flipH="1">
            <a:off x="274260" y="277501"/>
            <a:ext cx="445621" cy="4588500"/>
            <a:chOff x="274257" y="277500"/>
            <a:chExt cx="445622" cy="4588500"/>
          </a:xfrm>
        </p:grpSpPr>
        <p:sp>
          <p:nvSpPr>
            <p:cNvPr id="266" name="Google Shape;266;p16"/>
            <p:cNvSpPr/>
            <p:nvPr/>
          </p:nvSpPr>
          <p:spPr>
            <a:xfrm>
              <a:off x="274257" y="277500"/>
              <a:ext cx="445500" cy="45885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nvGrpSpPr>
            <p:cNvPr id="267" name="Google Shape;267;p16"/>
            <p:cNvGrpSpPr/>
            <p:nvPr/>
          </p:nvGrpSpPr>
          <p:grpSpPr>
            <a:xfrm>
              <a:off x="274260" y="539441"/>
              <a:ext cx="445619" cy="4326559"/>
              <a:chOff x="274260" y="539441"/>
              <a:chExt cx="445619" cy="4326559"/>
            </a:xfrm>
          </p:grpSpPr>
          <p:sp>
            <p:nvSpPr>
              <p:cNvPr id="268" name="Google Shape;268;p16"/>
              <p:cNvSpPr/>
              <p:nvPr/>
            </p:nvSpPr>
            <p:spPr>
              <a:xfrm>
                <a:off x="274260" y="539441"/>
                <a:ext cx="445619" cy="236437"/>
              </a:xfrm>
              <a:custGeom>
                <a:avLst/>
                <a:gdLst/>
                <a:ahLst/>
                <a:cxnLst/>
                <a:rect l="l" t="t" r="r" b="b"/>
                <a:pathLst>
                  <a:path w="6900" h="3661" extrusionOk="0">
                    <a:moveTo>
                      <a:pt x="0" y="0"/>
                    </a:moveTo>
                    <a:lnTo>
                      <a:pt x="0" y="1223"/>
                    </a:lnTo>
                    <a:lnTo>
                      <a:pt x="17" y="1223"/>
                    </a:lnTo>
                    <a:cubicBezTo>
                      <a:pt x="471" y="1330"/>
                      <a:pt x="909" y="1487"/>
                      <a:pt x="1347" y="1636"/>
                    </a:cubicBezTo>
                    <a:cubicBezTo>
                      <a:pt x="2512" y="2024"/>
                      <a:pt x="3653" y="2471"/>
                      <a:pt x="4801" y="2908"/>
                    </a:cubicBezTo>
                    <a:cubicBezTo>
                      <a:pt x="5495" y="3173"/>
                      <a:pt x="6189" y="3446"/>
                      <a:pt x="6900" y="3660"/>
                    </a:cubicBezTo>
                    <a:lnTo>
                      <a:pt x="6900" y="1115"/>
                    </a:lnTo>
                    <a:cubicBezTo>
                      <a:pt x="6536" y="1289"/>
                      <a:pt x="6148" y="1380"/>
                      <a:pt x="5751" y="1388"/>
                    </a:cubicBezTo>
                    <a:cubicBezTo>
                      <a:pt x="5379" y="1388"/>
                      <a:pt x="4999" y="1347"/>
                      <a:pt x="4636" y="1281"/>
                    </a:cubicBezTo>
                    <a:cubicBezTo>
                      <a:pt x="3809" y="1157"/>
                      <a:pt x="3016" y="909"/>
                      <a:pt x="2223" y="653"/>
                    </a:cubicBezTo>
                    <a:cubicBezTo>
                      <a:pt x="1711" y="496"/>
                      <a:pt x="1207" y="273"/>
                      <a:pt x="678" y="132"/>
                    </a:cubicBezTo>
                    <a:cubicBezTo>
                      <a:pt x="513" y="83"/>
                      <a:pt x="347" y="41"/>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69" name="Google Shape;269;p16"/>
              <p:cNvSpPr/>
              <p:nvPr/>
            </p:nvSpPr>
            <p:spPr>
              <a:xfrm>
                <a:off x="274776" y="694698"/>
                <a:ext cx="445103" cy="297273"/>
              </a:xfrm>
              <a:custGeom>
                <a:avLst/>
                <a:gdLst/>
                <a:ahLst/>
                <a:cxnLst/>
                <a:rect l="l" t="t" r="r" b="b"/>
                <a:pathLst>
                  <a:path w="6892" h="4603" extrusionOk="0">
                    <a:moveTo>
                      <a:pt x="1" y="0"/>
                    </a:moveTo>
                    <a:lnTo>
                      <a:pt x="1" y="2157"/>
                    </a:lnTo>
                    <a:cubicBezTo>
                      <a:pt x="273" y="2198"/>
                      <a:pt x="546" y="2264"/>
                      <a:pt x="810" y="2347"/>
                    </a:cubicBezTo>
                    <a:cubicBezTo>
                      <a:pt x="1405" y="2529"/>
                      <a:pt x="2000" y="2694"/>
                      <a:pt x="2587" y="2884"/>
                    </a:cubicBezTo>
                    <a:cubicBezTo>
                      <a:pt x="3488" y="3190"/>
                      <a:pt x="4355" y="3570"/>
                      <a:pt x="5231" y="3942"/>
                    </a:cubicBezTo>
                    <a:cubicBezTo>
                      <a:pt x="5785" y="4165"/>
                      <a:pt x="6330" y="4396"/>
                      <a:pt x="6892" y="4603"/>
                    </a:cubicBezTo>
                    <a:lnTo>
                      <a:pt x="6892" y="2611"/>
                    </a:lnTo>
                    <a:cubicBezTo>
                      <a:pt x="6611" y="2496"/>
                      <a:pt x="6338" y="2380"/>
                      <a:pt x="6074" y="2256"/>
                    </a:cubicBezTo>
                    <a:cubicBezTo>
                      <a:pt x="4900" y="1744"/>
                      <a:pt x="3727" y="1223"/>
                      <a:pt x="2521" y="794"/>
                    </a:cubicBezTo>
                    <a:cubicBezTo>
                      <a:pt x="1744" y="513"/>
                      <a:pt x="943" y="265"/>
                      <a:pt x="149" y="33"/>
                    </a:cubicBezTo>
                    <a:cubicBezTo>
                      <a:pt x="100" y="25"/>
                      <a:pt x="42" y="9"/>
                      <a:pt x="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70" name="Google Shape;270;p16"/>
              <p:cNvSpPr/>
              <p:nvPr/>
            </p:nvSpPr>
            <p:spPr>
              <a:xfrm>
                <a:off x="274260" y="1268901"/>
                <a:ext cx="445619" cy="434382"/>
              </a:xfrm>
              <a:custGeom>
                <a:avLst/>
                <a:gdLst/>
                <a:ahLst/>
                <a:cxnLst/>
                <a:rect l="l" t="t" r="r" b="b"/>
                <a:pathLst>
                  <a:path w="6900" h="6726" extrusionOk="0">
                    <a:moveTo>
                      <a:pt x="0" y="0"/>
                    </a:moveTo>
                    <a:lnTo>
                      <a:pt x="0" y="744"/>
                    </a:lnTo>
                    <a:cubicBezTo>
                      <a:pt x="571" y="1025"/>
                      <a:pt x="1108" y="1355"/>
                      <a:pt x="1612" y="1735"/>
                    </a:cubicBezTo>
                    <a:cubicBezTo>
                      <a:pt x="2504" y="2396"/>
                      <a:pt x="3363" y="3099"/>
                      <a:pt x="4181" y="3859"/>
                    </a:cubicBezTo>
                    <a:cubicBezTo>
                      <a:pt x="4859" y="4478"/>
                      <a:pt x="5479" y="5139"/>
                      <a:pt x="6090" y="5825"/>
                    </a:cubicBezTo>
                    <a:cubicBezTo>
                      <a:pt x="6363" y="6123"/>
                      <a:pt x="6627" y="6428"/>
                      <a:pt x="6900" y="6726"/>
                    </a:cubicBezTo>
                    <a:lnTo>
                      <a:pt x="6900" y="5776"/>
                    </a:lnTo>
                    <a:cubicBezTo>
                      <a:pt x="6503" y="5346"/>
                      <a:pt x="6115" y="4916"/>
                      <a:pt x="5710" y="4495"/>
                    </a:cubicBezTo>
                    <a:cubicBezTo>
                      <a:pt x="4925" y="3677"/>
                      <a:pt x="4099" y="2909"/>
                      <a:pt x="3215" y="2198"/>
                    </a:cubicBezTo>
                    <a:cubicBezTo>
                      <a:pt x="2355" y="1496"/>
                      <a:pt x="1479" y="810"/>
                      <a:pt x="513" y="264"/>
                    </a:cubicBezTo>
                    <a:cubicBezTo>
                      <a:pt x="347" y="165"/>
                      <a:pt x="174" y="8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71" name="Google Shape;271;p16"/>
              <p:cNvSpPr/>
              <p:nvPr/>
            </p:nvSpPr>
            <p:spPr>
              <a:xfrm>
                <a:off x="274260" y="1546864"/>
                <a:ext cx="445619" cy="415265"/>
              </a:xfrm>
              <a:custGeom>
                <a:avLst/>
                <a:gdLst/>
                <a:ahLst/>
                <a:cxnLst/>
                <a:rect l="l" t="t" r="r" b="b"/>
                <a:pathLst>
                  <a:path w="6900" h="6430" extrusionOk="0">
                    <a:moveTo>
                      <a:pt x="50" y="0"/>
                    </a:moveTo>
                    <a:cubicBezTo>
                      <a:pt x="36" y="0"/>
                      <a:pt x="22" y="1"/>
                      <a:pt x="9" y="1"/>
                    </a:cubicBezTo>
                    <a:lnTo>
                      <a:pt x="0" y="1"/>
                    </a:lnTo>
                    <a:lnTo>
                      <a:pt x="0" y="645"/>
                    </a:lnTo>
                    <a:lnTo>
                      <a:pt x="414" y="645"/>
                    </a:lnTo>
                    <a:cubicBezTo>
                      <a:pt x="604" y="645"/>
                      <a:pt x="794" y="687"/>
                      <a:pt x="959" y="769"/>
                    </a:cubicBezTo>
                    <a:cubicBezTo>
                      <a:pt x="1901" y="1207"/>
                      <a:pt x="2727" y="1827"/>
                      <a:pt x="3479" y="2521"/>
                    </a:cubicBezTo>
                    <a:cubicBezTo>
                      <a:pt x="4099" y="3091"/>
                      <a:pt x="4677" y="3703"/>
                      <a:pt x="5214" y="4355"/>
                    </a:cubicBezTo>
                    <a:cubicBezTo>
                      <a:pt x="5619" y="4843"/>
                      <a:pt x="6049" y="5314"/>
                      <a:pt x="6437" y="5810"/>
                    </a:cubicBezTo>
                    <a:cubicBezTo>
                      <a:pt x="6594" y="6016"/>
                      <a:pt x="6751" y="6223"/>
                      <a:pt x="6900" y="6429"/>
                    </a:cubicBezTo>
                    <a:lnTo>
                      <a:pt x="6900" y="5967"/>
                    </a:lnTo>
                    <a:cubicBezTo>
                      <a:pt x="6346" y="5256"/>
                      <a:pt x="5768" y="4570"/>
                      <a:pt x="5181" y="3893"/>
                    </a:cubicBezTo>
                    <a:cubicBezTo>
                      <a:pt x="4652" y="3273"/>
                      <a:pt x="4090" y="2686"/>
                      <a:pt x="3496" y="2124"/>
                    </a:cubicBezTo>
                    <a:cubicBezTo>
                      <a:pt x="2752" y="1414"/>
                      <a:pt x="1926" y="786"/>
                      <a:pt x="1033" y="274"/>
                    </a:cubicBezTo>
                    <a:cubicBezTo>
                      <a:pt x="731" y="99"/>
                      <a:pt x="39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72" name="Google Shape;272;p16"/>
              <p:cNvSpPr/>
              <p:nvPr/>
            </p:nvSpPr>
            <p:spPr>
              <a:xfrm>
                <a:off x="274260" y="2490241"/>
                <a:ext cx="445619" cy="598744"/>
              </a:xfrm>
              <a:custGeom>
                <a:avLst/>
                <a:gdLst/>
                <a:ahLst/>
                <a:cxnLst/>
                <a:rect l="l" t="t" r="r" b="b"/>
                <a:pathLst>
                  <a:path w="6900" h="9271" extrusionOk="0">
                    <a:moveTo>
                      <a:pt x="0" y="0"/>
                    </a:moveTo>
                    <a:lnTo>
                      <a:pt x="0" y="58"/>
                    </a:lnTo>
                    <a:cubicBezTo>
                      <a:pt x="42" y="75"/>
                      <a:pt x="91" y="83"/>
                      <a:pt x="133" y="99"/>
                    </a:cubicBezTo>
                    <a:cubicBezTo>
                      <a:pt x="1157" y="504"/>
                      <a:pt x="2083" y="1140"/>
                      <a:pt x="2834" y="1958"/>
                    </a:cubicBezTo>
                    <a:cubicBezTo>
                      <a:pt x="3438" y="2636"/>
                      <a:pt x="3975" y="3371"/>
                      <a:pt x="4421" y="4156"/>
                    </a:cubicBezTo>
                    <a:cubicBezTo>
                      <a:pt x="4991" y="5131"/>
                      <a:pt x="5545" y="6115"/>
                      <a:pt x="6024" y="7139"/>
                    </a:cubicBezTo>
                    <a:cubicBezTo>
                      <a:pt x="6354" y="7833"/>
                      <a:pt x="6627" y="8552"/>
                      <a:pt x="6900" y="9271"/>
                    </a:cubicBezTo>
                    <a:lnTo>
                      <a:pt x="6900" y="8610"/>
                    </a:lnTo>
                    <a:cubicBezTo>
                      <a:pt x="6842" y="8469"/>
                      <a:pt x="6792" y="8337"/>
                      <a:pt x="6735" y="8205"/>
                    </a:cubicBezTo>
                    <a:cubicBezTo>
                      <a:pt x="6478" y="7544"/>
                      <a:pt x="6181" y="6900"/>
                      <a:pt x="5859" y="6272"/>
                    </a:cubicBezTo>
                    <a:cubicBezTo>
                      <a:pt x="5759" y="6082"/>
                      <a:pt x="5652" y="5883"/>
                      <a:pt x="5545" y="5701"/>
                    </a:cubicBezTo>
                    <a:lnTo>
                      <a:pt x="5421" y="5470"/>
                    </a:lnTo>
                    <a:lnTo>
                      <a:pt x="5313" y="5297"/>
                    </a:lnTo>
                    <a:cubicBezTo>
                      <a:pt x="5214" y="5107"/>
                      <a:pt x="5098" y="4917"/>
                      <a:pt x="4983" y="4726"/>
                    </a:cubicBezTo>
                    <a:cubicBezTo>
                      <a:pt x="4727" y="4297"/>
                      <a:pt x="4471" y="3859"/>
                      <a:pt x="4198" y="3438"/>
                    </a:cubicBezTo>
                    <a:cubicBezTo>
                      <a:pt x="4049" y="3214"/>
                      <a:pt x="3892" y="2991"/>
                      <a:pt x="3727" y="2768"/>
                    </a:cubicBezTo>
                    <a:cubicBezTo>
                      <a:pt x="3661" y="2677"/>
                      <a:pt x="3586" y="2586"/>
                      <a:pt x="3512" y="2496"/>
                    </a:cubicBezTo>
                    <a:cubicBezTo>
                      <a:pt x="3281" y="2215"/>
                      <a:pt x="3025" y="1942"/>
                      <a:pt x="2768" y="1686"/>
                    </a:cubicBezTo>
                    <a:cubicBezTo>
                      <a:pt x="2000" y="942"/>
                      <a:pt x="1066" y="331"/>
                      <a:pt x="42" y="9"/>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73" name="Google Shape;273;p16"/>
              <p:cNvSpPr/>
              <p:nvPr/>
            </p:nvSpPr>
            <p:spPr>
              <a:xfrm>
                <a:off x="274260" y="2097932"/>
                <a:ext cx="445619" cy="617473"/>
              </a:xfrm>
              <a:custGeom>
                <a:avLst/>
                <a:gdLst/>
                <a:ahLst/>
                <a:cxnLst/>
                <a:rect l="l" t="t" r="r" b="b"/>
                <a:pathLst>
                  <a:path w="6900" h="9561" extrusionOk="0">
                    <a:moveTo>
                      <a:pt x="9" y="0"/>
                    </a:moveTo>
                    <a:lnTo>
                      <a:pt x="0" y="1149"/>
                    </a:lnTo>
                    <a:lnTo>
                      <a:pt x="108" y="1182"/>
                    </a:lnTo>
                    <a:cubicBezTo>
                      <a:pt x="1165" y="1512"/>
                      <a:pt x="2116" y="2148"/>
                      <a:pt x="2892" y="2925"/>
                    </a:cubicBezTo>
                    <a:cubicBezTo>
                      <a:pt x="3281" y="3313"/>
                      <a:pt x="3636" y="3735"/>
                      <a:pt x="3958" y="4181"/>
                    </a:cubicBezTo>
                    <a:cubicBezTo>
                      <a:pt x="4198" y="4528"/>
                      <a:pt x="4421" y="4875"/>
                      <a:pt x="4628" y="5239"/>
                    </a:cubicBezTo>
                    <a:cubicBezTo>
                      <a:pt x="5123" y="6015"/>
                      <a:pt x="5586" y="6817"/>
                      <a:pt x="6024" y="7627"/>
                    </a:cubicBezTo>
                    <a:cubicBezTo>
                      <a:pt x="6346" y="8255"/>
                      <a:pt x="6644" y="8899"/>
                      <a:pt x="6900" y="9560"/>
                    </a:cubicBezTo>
                    <a:lnTo>
                      <a:pt x="6900" y="5115"/>
                    </a:lnTo>
                    <a:cubicBezTo>
                      <a:pt x="6718" y="4817"/>
                      <a:pt x="6536" y="4520"/>
                      <a:pt x="6346" y="4231"/>
                    </a:cubicBezTo>
                    <a:cubicBezTo>
                      <a:pt x="6073" y="3818"/>
                      <a:pt x="5793" y="3421"/>
                      <a:pt x="5495" y="3024"/>
                    </a:cubicBezTo>
                    <a:cubicBezTo>
                      <a:pt x="5429" y="2933"/>
                      <a:pt x="5355" y="2843"/>
                      <a:pt x="5280" y="2743"/>
                    </a:cubicBezTo>
                    <a:lnTo>
                      <a:pt x="5255" y="2710"/>
                    </a:lnTo>
                    <a:cubicBezTo>
                      <a:pt x="4983" y="2363"/>
                      <a:pt x="4677" y="2033"/>
                      <a:pt x="4355" y="1735"/>
                    </a:cubicBezTo>
                    <a:cubicBezTo>
                      <a:pt x="4090" y="1487"/>
                      <a:pt x="3793" y="1264"/>
                      <a:pt x="3487" y="1074"/>
                    </a:cubicBezTo>
                    <a:cubicBezTo>
                      <a:pt x="3405" y="1025"/>
                      <a:pt x="3314" y="975"/>
                      <a:pt x="3231" y="926"/>
                    </a:cubicBezTo>
                    <a:cubicBezTo>
                      <a:pt x="3099" y="851"/>
                      <a:pt x="2958" y="793"/>
                      <a:pt x="2818" y="736"/>
                    </a:cubicBezTo>
                    <a:cubicBezTo>
                      <a:pt x="2694" y="678"/>
                      <a:pt x="2562" y="628"/>
                      <a:pt x="2438" y="595"/>
                    </a:cubicBezTo>
                    <a:cubicBezTo>
                      <a:pt x="2289" y="545"/>
                      <a:pt x="2140" y="504"/>
                      <a:pt x="1992" y="455"/>
                    </a:cubicBezTo>
                    <a:cubicBezTo>
                      <a:pt x="1752" y="389"/>
                      <a:pt x="1512" y="322"/>
                      <a:pt x="1273" y="256"/>
                    </a:cubicBezTo>
                    <a:cubicBezTo>
                      <a:pt x="967" y="182"/>
                      <a:pt x="653" y="108"/>
                      <a:pt x="331" y="50"/>
                    </a:cubicBezTo>
                    <a:cubicBezTo>
                      <a:pt x="232" y="33"/>
                      <a:pt x="116" y="17"/>
                      <a:pt x="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74" name="Google Shape;274;p16"/>
              <p:cNvSpPr/>
              <p:nvPr/>
            </p:nvSpPr>
            <p:spPr>
              <a:xfrm>
                <a:off x="274260" y="3096440"/>
                <a:ext cx="445619" cy="1769561"/>
              </a:xfrm>
              <a:custGeom>
                <a:avLst/>
                <a:gdLst/>
                <a:ahLst/>
                <a:cxnLst/>
                <a:rect l="l" t="t" r="r" b="b"/>
                <a:pathLst>
                  <a:path w="6900" h="27400" extrusionOk="0">
                    <a:moveTo>
                      <a:pt x="0" y="1"/>
                    </a:moveTo>
                    <a:lnTo>
                      <a:pt x="0" y="2529"/>
                    </a:lnTo>
                    <a:lnTo>
                      <a:pt x="42" y="2570"/>
                    </a:lnTo>
                    <a:cubicBezTo>
                      <a:pt x="670" y="3388"/>
                      <a:pt x="1223" y="4256"/>
                      <a:pt x="1694" y="5173"/>
                    </a:cubicBezTo>
                    <a:cubicBezTo>
                      <a:pt x="2074" y="5950"/>
                      <a:pt x="2471" y="6710"/>
                      <a:pt x="2843" y="7487"/>
                    </a:cubicBezTo>
                    <a:cubicBezTo>
                      <a:pt x="3115" y="8057"/>
                      <a:pt x="3363" y="8643"/>
                      <a:pt x="3619" y="9230"/>
                    </a:cubicBezTo>
                    <a:cubicBezTo>
                      <a:pt x="4033" y="10205"/>
                      <a:pt x="4388" y="11213"/>
                      <a:pt x="4685" y="12238"/>
                    </a:cubicBezTo>
                    <a:cubicBezTo>
                      <a:pt x="4908" y="12981"/>
                      <a:pt x="5074" y="13741"/>
                      <a:pt x="5189" y="14510"/>
                    </a:cubicBezTo>
                    <a:cubicBezTo>
                      <a:pt x="5239" y="14882"/>
                      <a:pt x="5264" y="15254"/>
                      <a:pt x="5305" y="15625"/>
                    </a:cubicBezTo>
                    <a:cubicBezTo>
                      <a:pt x="5379" y="16278"/>
                      <a:pt x="5371" y="16931"/>
                      <a:pt x="5280" y="17584"/>
                    </a:cubicBezTo>
                    <a:cubicBezTo>
                      <a:pt x="5173" y="18302"/>
                      <a:pt x="4983" y="19013"/>
                      <a:pt x="4718" y="19699"/>
                    </a:cubicBezTo>
                    <a:cubicBezTo>
                      <a:pt x="4305" y="20798"/>
                      <a:pt x="3776" y="21847"/>
                      <a:pt x="3132" y="22830"/>
                    </a:cubicBezTo>
                    <a:cubicBezTo>
                      <a:pt x="2595" y="23657"/>
                      <a:pt x="1950" y="24400"/>
                      <a:pt x="1289" y="25127"/>
                    </a:cubicBezTo>
                    <a:cubicBezTo>
                      <a:pt x="851" y="25615"/>
                      <a:pt x="422" y="26102"/>
                      <a:pt x="9" y="26606"/>
                    </a:cubicBezTo>
                    <a:lnTo>
                      <a:pt x="9" y="27400"/>
                    </a:lnTo>
                    <a:lnTo>
                      <a:pt x="1256" y="27400"/>
                    </a:lnTo>
                    <a:cubicBezTo>
                      <a:pt x="1306" y="27325"/>
                      <a:pt x="1355" y="27251"/>
                      <a:pt x="1405" y="27177"/>
                    </a:cubicBezTo>
                    <a:cubicBezTo>
                      <a:pt x="1826" y="26565"/>
                      <a:pt x="2330" y="26036"/>
                      <a:pt x="2826" y="25491"/>
                    </a:cubicBezTo>
                    <a:cubicBezTo>
                      <a:pt x="3347" y="24929"/>
                      <a:pt x="3843" y="24342"/>
                      <a:pt x="4314" y="23723"/>
                    </a:cubicBezTo>
                    <a:cubicBezTo>
                      <a:pt x="5239" y="22442"/>
                      <a:pt x="6073" y="21112"/>
                      <a:pt x="6652" y="19633"/>
                    </a:cubicBezTo>
                    <a:cubicBezTo>
                      <a:pt x="6751" y="19377"/>
                      <a:pt x="6834" y="19112"/>
                      <a:pt x="6900" y="18840"/>
                    </a:cubicBezTo>
                    <a:lnTo>
                      <a:pt x="6900" y="15791"/>
                    </a:lnTo>
                    <a:cubicBezTo>
                      <a:pt x="6817" y="15278"/>
                      <a:pt x="6735" y="14758"/>
                      <a:pt x="6652" y="14237"/>
                    </a:cubicBezTo>
                    <a:cubicBezTo>
                      <a:pt x="6470" y="13122"/>
                      <a:pt x="6197" y="12023"/>
                      <a:pt x="5850" y="10957"/>
                    </a:cubicBezTo>
                    <a:cubicBezTo>
                      <a:pt x="5305" y="9271"/>
                      <a:pt x="4586" y="7660"/>
                      <a:pt x="3809" y="6074"/>
                    </a:cubicBezTo>
                    <a:cubicBezTo>
                      <a:pt x="3033" y="4487"/>
                      <a:pt x="2223" y="2901"/>
                      <a:pt x="1182" y="1455"/>
                    </a:cubicBezTo>
                    <a:cubicBezTo>
                      <a:pt x="818" y="943"/>
                      <a:pt x="422" y="455"/>
                      <a:pt x="0"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75" name="Google Shape;275;p16"/>
              <p:cNvSpPr/>
              <p:nvPr/>
            </p:nvSpPr>
            <p:spPr>
              <a:xfrm>
                <a:off x="274260" y="3794147"/>
                <a:ext cx="199108" cy="691679"/>
              </a:xfrm>
              <a:custGeom>
                <a:avLst/>
                <a:gdLst/>
                <a:ahLst/>
                <a:cxnLst/>
                <a:rect l="l" t="t" r="r" b="b"/>
                <a:pathLst>
                  <a:path w="3083" h="10710" extrusionOk="0">
                    <a:moveTo>
                      <a:pt x="2058" y="0"/>
                    </a:moveTo>
                    <a:cubicBezTo>
                      <a:pt x="1975" y="0"/>
                      <a:pt x="1894" y="41"/>
                      <a:pt x="1810" y="125"/>
                    </a:cubicBezTo>
                    <a:cubicBezTo>
                      <a:pt x="1669" y="274"/>
                      <a:pt x="1554" y="439"/>
                      <a:pt x="1455" y="621"/>
                    </a:cubicBezTo>
                    <a:cubicBezTo>
                      <a:pt x="1000" y="1513"/>
                      <a:pt x="604" y="2439"/>
                      <a:pt x="116" y="3314"/>
                    </a:cubicBezTo>
                    <a:cubicBezTo>
                      <a:pt x="75" y="3381"/>
                      <a:pt x="33" y="3447"/>
                      <a:pt x="0" y="3521"/>
                    </a:cubicBezTo>
                    <a:lnTo>
                      <a:pt x="0" y="10710"/>
                    </a:lnTo>
                    <a:lnTo>
                      <a:pt x="422" y="10172"/>
                    </a:lnTo>
                    <a:cubicBezTo>
                      <a:pt x="1157" y="9231"/>
                      <a:pt x="1826" y="8256"/>
                      <a:pt x="2306" y="7148"/>
                    </a:cubicBezTo>
                    <a:cubicBezTo>
                      <a:pt x="2785" y="6041"/>
                      <a:pt x="3049" y="4851"/>
                      <a:pt x="3074" y="3637"/>
                    </a:cubicBezTo>
                    <a:cubicBezTo>
                      <a:pt x="3082" y="3306"/>
                      <a:pt x="3066" y="2976"/>
                      <a:pt x="3033" y="2645"/>
                    </a:cubicBezTo>
                    <a:cubicBezTo>
                      <a:pt x="3000" y="2075"/>
                      <a:pt x="2901" y="1513"/>
                      <a:pt x="2744" y="960"/>
                    </a:cubicBezTo>
                    <a:cubicBezTo>
                      <a:pt x="2653" y="654"/>
                      <a:pt x="2562" y="340"/>
                      <a:pt x="2306" y="117"/>
                    </a:cubicBezTo>
                    <a:cubicBezTo>
                      <a:pt x="2220" y="39"/>
                      <a:pt x="2138" y="0"/>
                      <a:pt x="2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grpSp>
        <p:nvGrpSpPr>
          <p:cNvPr id="276" name="Google Shape;276;p16"/>
          <p:cNvGrpSpPr/>
          <p:nvPr/>
        </p:nvGrpSpPr>
        <p:grpSpPr>
          <a:xfrm>
            <a:off x="170852" y="174001"/>
            <a:ext cx="8802300" cy="4795500"/>
            <a:chOff x="170850" y="174000"/>
            <a:chExt cx="8802300" cy="4795500"/>
          </a:xfrm>
        </p:grpSpPr>
        <p:grpSp>
          <p:nvGrpSpPr>
            <p:cNvPr id="277" name="Google Shape;277;p16"/>
            <p:cNvGrpSpPr/>
            <p:nvPr/>
          </p:nvGrpSpPr>
          <p:grpSpPr>
            <a:xfrm>
              <a:off x="8766150" y="174000"/>
              <a:ext cx="207000" cy="4795500"/>
              <a:chOff x="8766150" y="174000"/>
              <a:chExt cx="207000" cy="4795500"/>
            </a:xfrm>
          </p:grpSpPr>
          <p:sp>
            <p:nvSpPr>
              <p:cNvPr id="278" name="Google Shape;278;p16"/>
              <p:cNvSpPr/>
              <p:nvPr/>
            </p:nvSpPr>
            <p:spPr>
              <a:xfrm>
                <a:off x="8766150" y="1740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79" name="Google Shape;279;p16"/>
              <p:cNvSpPr/>
              <p:nvPr/>
            </p:nvSpPr>
            <p:spPr>
              <a:xfrm>
                <a:off x="8766150" y="47625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nvGrpSpPr>
            <p:cNvPr id="280" name="Google Shape;280;p16"/>
            <p:cNvGrpSpPr/>
            <p:nvPr/>
          </p:nvGrpSpPr>
          <p:grpSpPr>
            <a:xfrm>
              <a:off x="170850" y="174000"/>
              <a:ext cx="207000" cy="4795500"/>
              <a:chOff x="8766150" y="174000"/>
              <a:chExt cx="207000" cy="4795500"/>
            </a:xfrm>
          </p:grpSpPr>
          <p:sp>
            <p:nvSpPr>
              <p:cNvPr id="281" name="Google Shape;281;p16"/>
              <p:cNvSpPr/>
              <p:nvPr/>
            </p:nvSpPr>
            <p:spPr>
              <a:xfrm>
                <a:off x="8766150" y="1740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82" name="Google Shape;282;p16"/>
              <p:cNvSpPr/>
              <p:nvPr/>
            </p:nvSpPr>
            <p:spPr>
              <a:xfrm>
                <a:off x="8766150" y="47625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sp>
        <p:nvSpPr>
          <p:cNvPr id="283" name="Google Shape;283;p16"/>
          <p:cNvSpPr txBox="1">
            <a:spLocks noGrp="1"/>
          </p:cNvSpPr>
          <p:nvPr>
            <p:ph type="subTitle" idx="1"/>
          </p:nvPr>
        </p:nvSpPr>
        <p:spPr>
          <a:xfrm>
            <a:off x="1254800" y="2696215"/>
            <a:ext cx="2776800" cy="3714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lt1"/>
                </a:solidFill>
                <a:latin typeface="Goblin One"/>
                <a:ea typeface="Goblin One"/>
                <a:cs typeface="Goblin One"/>
                <a:sym typeface="Goblin One"/>
              </a:defRPr>
            </a:lvl1pPr>
            <a:lvl2pPr lvl="1" rtl="0">
              <a:lnSpc>
                <a:spcPct val="100000"/>
              </a:lnSpc>
              <a:spcBef>
                <a:spcPts val="0"/>
              </a:spcBef>
              <a:spcAft>
                <a:spcPts val="0"/>
              </a:spcAft>
              <a:buNone/>
              <a:defRPr sz="2000">
                <a:solidFill>
                  <a:schemeClr val="lt1"/>
                </a:solidFill>
                <a:latin typeface="Goblin One"/>
                <a:ea typeface="Goblin One"/>
                <a:cs typeface="Goblin One"/>
                <a:sym typeface="Goblin One"/>
              </a:defRPr>
            </a:lvl2pPr>
            <a:lvl3pPr lvl="2" rtl="0">
              <a:lnSpc>
                <a:spcPct val="100000"/>
              </a:lnSpc>
              <a:spcBef>
                <a:spcPts val="0"/>
              </a:spcBef>
              <a:spcAft>
                <a:spcPts val="0"/>
              </a:spcAft>
              <a:buNone/>
              <a:defRPr sz="2000">
                <a:solidFill>
                  <a:schemeClr val="lt1"/>
                </a:solidFill>
                <a:latin typeface="Goblin One"/>
                <a:ea typeface="Goblin One"/>
                <a:cs typeface="Goblin One"/>
                <a:sym typeface="Goblin One"/>
              </a:defRPr>
            </a:lvl3pPr>
            <a:lvl4pPr lvl="3" rtl="0">
              <a:lnSpc>
                <a:spcPct val="100000"/>
              </a:lnSpc>
              <a:spcBef>
                <a:spcPts val="0"/>
              </a:spcBef>
              <a:spcAft>
                <a:spcPts val="0"/>
              </a:spcAft>
              <a:buNone/>
              <a:defRPr sz="2000">
                <a:solidFill>
                  <a:schemeClr val="lt1"/>
                </a:solidFill>
                <a:latin typeface="Goblin One"/>
                <a:ea typeface="Goblin One"/>
                <a:cs typeface="Goblin One"/>
                <a:sym typeface="Goblin One"/>
              </a:defRPr>
            </a:lvl4pPr>
            <a:lvl5pPr lvl="4" rtl="0">
              <a:lnSpc>
                <a:spcPct val="100000"/>
              </a:lnSpc>
              <a:spcBef>
                <a:spcPts val="0"/>
              </a:spcBef>
              <a:spcAft>
                <a:spcPts val="0"/>
              </a:spcAft>
              <a:buNone/>
              <a:defRPr sz="2000">
                <a:solidFill>
                  <a:schemeClr val="lt1"/>
                </a:solidFill>
                <a:latin typeface="Goblin One"/>
                <a:ea typeface="Goblin One"/>
                <a:cs typeface="Goblin One"/>
                <a:sym typeface="Goblin One"/>
              </a:defRPr>
            </a:lvl5pPr>
            <a:lvl6pPr lvl="5" rtl="0">
              <a:lnSpc>
                <a:spcPct val="100000"/>
              </a:lnSpc>
              <a:spcBef>
                <a:spcPts val="0"/>
              </a:spcBef>
              <a:spcAft>
                <a:spcPts val="0"/>
              </a:spcAft>
              <a:buNone/>
              <a:defRPr sz="2000">
                <a:solidFill>
                  <a:schemeClr val="lt1"/>
                </a:solidFill>
                <a:latin typeface="Goblin One"/>
                <a:ea typeface="Goblin One"/>
                <a:cs typeface="Goblin One"/>
                <a:sym typeface="Goblin One"/>
              </a:defRPr>
            </a:lvl6pPr>
            <a:lvl7pPr lvl="6" rtl="0">
              <a:lnSpc>
                <a:spcPct val="100000"/>
              </a:lnSpc>
              <a:spcBef>
                <a:spcPts val="0"/>
              </a:spcBef>
              <a:spcAft>
                <a:spcPts val="0"/>
              </a:spcAft>
              <a:buNone/>
              <a:defRPr sz="2000">
                <a:solidFill>
                  <a:schemeClr val="lt1"/>
                </a:solidFill>
                <a:latin typeface="Goblin One"/>
                <a:ea typeface="Goblin One"/>
                <a:cs typeface="Goblin One"/>
                <a:sym typeface="Goblin One"/>
              </a:defRPr>
            </a:lvl7pPr>
            <a:lvl8pPr lvl="7" rtl="0">
              <a:lnSpc>
                <a:spcPct val="100000"/>
              </a:lnSpc>
              <a:spcBef>
                <a:spcPts val="0"/>
              </a:spcBef>
              <a:spcAft>
                <a:spcPts val="0"/>
              </a:spcAft>
              <a:buNone/>
              <a:defRPr sz="2000">
                <a:solidFill>
                  <a:schemeClr val="lt1"/>
                </a:solidFill>
                <a:latin typeface="Goblin One"/>
                <a:ea typeface="Goblin One"/>
                <a:cs typeface="Goblin One"/>
                <a:sym typeface="Goblin One"/>
              </a:defRPr>
            </a:lvl8pPr>
            <a:lvl9pPr lvl="8" rtl="0">
              <a:lnSpc>
                <a:spcPct val="100000"/>
              </a:lnSpc>
              <a:spcBef>
                <a:spcPts val="0"/>
              </a:spcBef>
              <a:spcAft>
                <a:spcPts val="0"/>
              </a:spcAft>
              <a:buNone/>
              <a:defRPr sz="2000">
                <a:solidFill>
                  <a:schemeClr val="lt1"/>
                </a:solidFill>
                <a:latin typeface="Goblin One"/>
                <a:ea typeface="Goblin One"/>
                <a:cs typeface="Goblin One"/>
                <a:sym typeface="Goblin One"/>
              </a:defRPr>
            </a:lvl9pPr>
          </a:lstStyle>
          <a:p>
            <a:endParaRPr/>
          </a:p>
        </p:txBody>
      </p:sp>
      <p:sp>
        <p:nvSpPr>
          <p:cNvPr id="284" name="Google Shape;284;p16"/>
          <p:cNvSpPr txBox="1">
            <a:spLocks noGrp="1"/>
          </p:cNvSpPr>
          <p:nvPr>
            <p:ph type="subTitle" idx="2"/>
          </p:nvPr>
        </p:nvSpPr>
        <p:spPr>
          <a:xfrm>
            <a:off x="1254788" y="3143815"/>
            <a:ext cx="2776800" cy="88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
        <p:nvSpPr>
          <p:cNvPr id="285" name="Google Shape;285;p16"/>
          <p:cNvSpPr txBox="1">
            <a:spLocks noGrp="1"/>
          </p:cNvSpPr>
          <p:nvPr>
            <p:ph type="subTitle" idx="3"/>
          </p:nvPr>
        </p:nvSpPr>
        <p:spPr>
          <a:xfrm>
            <a:off x="5112425" y="2696215"/>
            <a:ext cx="2776800" cy="3714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lt1"/>
                </a:solidFill>
                <a:latin typeface="Goblin One"/>
                <a:ea typeface="Goblin One"/>
                <a:cs typeface="Goblin One"/>
                <a:sym typeface="Goblin One"/>
              </a:defRPr>
            </a:lvl1pPr>
            <a:lvl2pPr lvl="1" rtl="0">
              <a:lnSpc>
                <a:spcPct val="100000"/>
              </a:lnSpc>
              <a:spcBef>
                <a:spcPts val="0"/>
              </a:spcBef>
              <a:spcAft>
                <a:spcPts val="0"/>
              </a:spcAft>
              <a:buNone/>
              <a:defRPr sz="2000">
                <a:solidFill>
                  <a:schemeClr val="lt1"/>
                </a:solidFill>
                <a:latin typeface="Goblin One"/>
                <a:ea typeface="Goblin One"/>
                <a:cs typeface="Goblin One"/>
                <a:sym typeface="Goblin One"/>
              </a:defRPr>
            </a:lvl2pPr>
            <a:lvl3pPr lvl="2" rtl="0">
              <a:lnSpc>
                <a:spcPct val="100000"/>
              </a:lnSpc>
              <a:spcBef>
                <a:spcPts val="0"/>
              </a:spcBef>
              <a:spcAft>
                <a:spcPts val="0"/>
              </a:spcAft>
              <a:buNone/>
              <a:defRPr sz="2000">
                <a:solidFill>
                  <a:schemeClr val="lt1"/>
                </a:solidFill>
                <a:latin typeface="Goblin One"/>
                <a:ea typeface="Goblin One"/>
                <a:cs typeface="Goblin One"/>
                <a:sym typeface="Goblin One"/>
              </a:defRPr>
            </a:lvl3pPr>
            <a:lvl4pPr lvl="3" rtl="0">
              <a:lnSpc>
                <a:spcPct val="100000"/>
              </a:lnSpc>
              <a:spcBef>
                <a:spcPts val="0"/>
              </a:spcBef>
              <a:spcAft>
                <a:spcPts val="0"/>
              </a:spcAft>
              <a:buNone/>
              <a:defRPr sz="2000">
                <a:solidFill>
                  <a:schemeClr val="lt1"/>
                </a:solidFill>
                <a:latin typeface="Goblin One"/>
                <a:ea typeface="Goblin One"/>
                <a:cs typeface="Goblin One"/>
                <a:sym typeface="Goblin One"/>
              </a:defRPr>
            </a:lvl4pPr>
            <a:lvl5pPr lvl="4" rtl="0">
              <a:lnSpc>
                <a:spcPct val="100000"/>
              </a:lnSpc>
              <a:spcBef>
                <a:spcPts val="0"/>
              </a:spcBef>
              <a:spcAft>
                <a:spcPts val="0"/>
              </a:spcAft>
              <a:buNone/>
              <a:defRPr sz="2000">
                <a:solidFill>
                  <a:schemeClr val="lt1"/>
                </a:solidFill>
                <a:latin typeface="Goblin One"/>
                <a:ea typeface="Goblin One"/>
                <a:cs typeface="Goblin One"/>
                <a:sym typeface="Goblin One"/>
              </a:defRPr>
            </a:lvl5pPr>
            <a:lvl6pPr lvl="5" rtl="0">
              <a:lnSpc>
                <a:spcPct val="100000"/>
              </a:lnSpc>
              <a:spcBef>
                <a:spcPts val="0"/>
              </a:spcBef>
              <a:spcAft>
                <a:spcPts val="0"/>
              </a:spcAft>
              <a:buNone/>
              <a:defRPr sz="2000">
                <a:solidFill>
                  <a:schemeClr val="lt1"/>
                </a:solidFill>
                <a:latin typeface="Goblin One"/>
                <a:ea typeface="Goblin One"/>
                <a:cs typeface="Goblin One"/>
                <a:sym typeface="Goblin One"/>
              </a:defRPr>
            </a:lvl6pPr>
            <a:lvl7pPr lvl="6" rtl="0">
              <a:lnSpc>
                <a:spcPct val="100000"/>
              </a:lnSpc>
              <a:spcBef>
                <a:spcPts val="0"/>
              </a:spcBef>
              <a:spcAft>
                <a:spcPts val="0"/>
              </a:spcAft>
              <a:buNone/>
              <a:defRPr sz="2000">
                <a:solidFill>
                  <a:schemeClr val="lt1"/>
                </a:solidFill>
                <a:latin typeface="Goblin One"/>
                <a:ea typeface="Goblin One"/>
                <a:cs typeface="Goblin One"/>
                <a:sym typeface="Goblin One"/>
              </a:defRPr>
            </a:lvl7pPr>
            <a:lvl8pPr lvl="7" rtl="0">
              <a:lnSpc>
                <a:spcPct val="100000"/>
              </a:lnSpc>
              <a:spcBef>
                <a:spcPts val="0"/>
              </a:spcBef>
              <a:spcAft>
                <a:spcPts val="0"/>
              </a:spcAft>
              <a:buNone/>
              <a:defRPr sz="2000">
                <a:solidFill>
                  <a:schemeClr val="lt1"/>
                </a:solidFill>
                <a:latin typeface="Goblin One"/>
                <a:ea typeface="Goblin One"/>
                <a:cs typeface="Goblin One"/>
                <a:sym typeface="Goblin One"/>
              </a:defRPr>
            </a:lvl8pPr>
            <a:lvl9pPr lvl="8" rtl="0">
              <a:lnSpc>
                <a:spcPct val="100000"/>
              </a:lnSpc>
              <a:spcBef>
                <a:spcPts val="0"/>
              </a:spcBef>
              <a:spcAft>
                <a:spcPts val="0"/>
              </a:spcAft>
              <a:buNone/>
              <a:defRPr sz="2000">
                <a:solidFill>
                  <a:schemeClr val="lt1"/>
                </a:solidFill>
                <a:latin typeface="Goblin One"/>
                <a:ea typeface="Goblin One"/>
                <a:cs typeface="Goblin One"/>
                <a:sym typeface="Goblin One"/>
              </a:defRPr>
            </a:lvl9pPr>
          </a:lstStyle>
          <a:p>
            <a:endParaRPr/>
          </a:p>
        </p:txBody>
      </p:sp>
      <p:sp>
        <p:nvSpPr>
          <p:cNvPr id="286" name="Google Shape;286;p16"/>
          <p:cNvSpPr txBox="1">
            <a:spLocks noGrp="1"/>
          </p:cNvSpPr>
          <p:nvPr>
            <p:ph type="subTitle" idx="4"/>
          </p:nvPr>
        </p:nvSpPr>
        <p:spPr>
          <a:xfrm>
            <a:off x="5112412" y="3143815"/>
            <a:ext cx="2776800" cy="88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
        <p:nvSpPr>
          <p:cNvPr id="287" name="Google Shape;287;p16"/>
          <p:cNvSpPr txBox="1">
            <a:spLocks noGrp="1"/>
          </p:cNvSpPr>
          <p:nvPr>
            <p:ph type="title"/>
          </p:nvPr>
        </p:nvSpPr>
        <p:spPr>
          <a:xfrm>
            <a:off x="2642628" y="387600"/>
            <a:ext cx="5781300" cy="940500"/>
          </a:xfrm>
          <a:prstGeom prst="rect">
            <a:avLst/>
          </a:prstGeom>
          <a:noFill/>
        </p:spPr>
        <p:txBody>
          <a:bodyPr spcFirstLastPara="1" wrap="square" lIns="91425" tIns="91425" rIns="91425" bIns="91425" anchor="t" anchorCtr="0">
            <a:noAutofit/>
          </a:bodyPr>
          <a:lstStyle>
            <a:lvl1pPr lvl="0" algn="r"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288" name="Google Shape;288;p16"/>
          <p:cNvSpPr txBox="1">
            <a:spLocks noGrp="1"/>
          </p:cNvSpPr>
          <p:nvPr>
            <p:ph type="title" idx="5" hasCustomPrompt="1"/>
          </p:nvPr>
        </p:nvSpPr>
        <p:spPr>
          <a:xfrm>
            <a:off x="2200239" y="2045059"/>
            <a:ext cx="8859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89" name="Google Shape;289;p16"/>
          <p:cNvSpPr txBox="1">
            <a:spLocks noGrp="1"/>
          </p:cNvSpPr>
          <p:nvPr>
            <p:ph type="title" idx="6" hasCustomPrompt="1"/>
          </p:nvPr>
        </p:nvSpPr>
        <p:spPr>
          <a:xfrm>
            <a:off x="6057866" y="2045059"/>
            <a:ext cx="8859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2">
  <p:cSld name="CUSTOM_23_1_2_2">
    <p:spTree>
      <p:nvGrpSpPr>
        <p:cNvPr id="1" name="Shape 290"/>
        <p:cNvGrpSpPr/>
        <p:nvPr/>
      </p:nvGrpSpPr>
      <p:grpSpPr>
        <a:xfrm>
          <a:off x="0" y="0"/>
          <a:ext cx="0" cy="0"/>
          <a:chOff x="0" y="0"/>
          <a:chExt cx="0" cy="0"/>
        </a:xfrm>
      </p:grpSpPr>
      <p:sp>
        <p:nvSpPr>
          <p:cNvPr id="291" name="Google Shape;291;p17"/>
          <p:cNvSpPr/>
          <p:nvPr/>
        </p:nvSpPr>
        <p:spPr>
          <a:xfrm>
            <a:off x="274352" y="277501"/>
            <a:ext cx="8595300" cy="4588500"/>
          </a:xfrm>
          <a:prstGeom prst="rect">
            <a:avLst/>
          </a:prstGeom>
          <a:noFill/>
          <a:ln w="9525" cap="flat" cmpd="sng">
            <a:solidFill>
              <a:schemeClr val="accent1"/>
            </a:solidFill>
            <a:prstDash val="solid"/>
            <a:round/>
            <a:headEnd type="none" w="sm" len="sm"/>
            <a:tailEnd type="none" w="sm" len="sm"/>
          </a:ln>
        </p:spPr>
        <p:txBody>
          <a:bodyPr spcFirstLastPara="1" wrap="square" lIns="91427" tIns="91427" rIns="91427" bIns="91427" anchor="ctr" anchorCtr="0">
            <a:noAutofit/>
          </a:bodyPr>
          <a:lstStyle/>
          <a:p>
            <a:pPr marL="0" lvl="0" indent="0" algn="l" rtl="0">
              <a:spcBef>
                <a:spcPts val="0"/>
              </a:spcBef>
              <a:spcAft>
                <a:spcPts val="0"/>
              </a:spcAft>
              <a:buNone/>
            </a:pPr>
            <a:endParaRPr sz="1401"/>
          </a:p>
        </p:txBody>
      </p:sp>
      <p:grpSp>
        <p:nvGrpSpPr>
          <p:cNvPr id="292" name="Google Shape;292;p17"/>
          <p:cNvGrpSpPr/>
          <p:nvPr/>
        </p:nvGrpSpPr>
        <p:grpSpPr>
          <a:xfrm rot="10800000" flipH="1">
            <a:off x="274350" y="277501"/>
            <a:ext cx="445884" cy="4588500"/>
            <a:chOff x="274350" y="277500"/>
            <a:chExt cx="445884" cy="4588500"/>
          </a:xfrm>
        </p:grpSpPr>
        <p:grpSp>
          <p:nvGrpSpPr>
            <p:cNvPr id="293" name="Google Shape;293;p17"/>
            <p:cNvGrpSpPr/>
            <p:nvPr/>
          </p:nvGrpSpPr>
          <p:grpSpPr>
            <a:xfrm>
              <a:off x="274602" y="560220"/>
              <a:ext cx="445632" cy="4305780"/>
              <a:chOff x="274602" y="560220"/>
              <a:chExt cx="445632" cy="4305780"/>
            </a:xfrm>
          </p:grpSpPr>
          <p:sp>
            <p:nvSpPr>
              <p:cNvPr id="294" name="Google Shape;294;p17"/>
              <p:cNvSpPr/>
              <p:nvPr/>
            </p:nvSpPr>
            <p:spPr>
              <a:xfrm>
                <a:off x="275118" y="4078379"/>
                <a:ext cx="445115" cy="787621"/>
              </a:xfrm>
              <a:custGeom>
                <a:avLst/>
                <a:gdLst/>
                <a:ahLst/>
                <a:cxnLst/>
                <a:rect l="l" t="t" r="r" b="b"/>
                <a:pathLst>
                  <a:path w="6893" h="12197" extrusionOk="0">
                    <a:moveTo>
                      <a:pt x="6892" y="1"/>
                    </a:moveTo>
                    <a:cubicBezTo>
                      <a:pt x="6008" y="232"/>
                      <a:pt x="5124" y="488"/>
                      <a:pt x="4256" y="786"/>
                    </a:cubicBezTo>
                    <a:cubicBezTo>
                      <a:pt x="2769" y="1298"/>
                      <a:pt x="1348" y="1967"/>
                      <a:pt x="1" y="2785"/>
                    </a:cubicBezTo>
                    <a:lnTo>
                      <a:pt x="1" y="11594"/>
                    </a:lnTo>
                    <a:cubicBezTo>
                      <a:pt x="158" y="11693"/>
                      <a:pt x="315" y="11800"/>
                      <a:pt x="472" y="11907"/>
                    </a:cubicBezTo>
                    <a:cubicBezTo>
                      <a:pt x="612" y="12015"/>
                      <a:pt x="753" y="12106"/>
                      <a:pt x="893" y="12197"/>
                    </a:cubicBezTo>
                    <a:lnTo>
                      <a:pt x="6892" y="12197"/>
                    </a:lnTo>
                    <a:lnTo>
                      <a:pt x="6892" y="11370"/>
                    </a:lnTo>
                    <a:cubicBezTo>
                      <a:pt x="6701" y="11379"/>
                      <a:pt x="6510" y="11383"/>
                      <a:pt x="6319" y="11383"/>
                    </a:cubicBezTo>
                    <a:cubicBezTo>
                      <a:pt x="5601" y="11383"/>
                      <a:pt x="4885" y="11323"/>
                      <a:pt x="4174" y="11205"/>
                    </a:cubicBezTo>
                    <a:cubicBezTo>
                      <a:pt x="3810" y="11147"/>
                      <a:pt x="3455" y="11081"/>
                      <a:pt x="3091" y="11015"/>
                    </a:cubicBezTo>
                    <a:cubicBezTo>
                      <a:pt x="3009" y="10999"/>
                      <a:pt x="2934" y="10974"/>
                      <a:pt x="2860" y="10957"/>
                    </a:cubicBezTo>
                    <a:cubicBezTo>
                      <a:pt x="2215" y="10800"/>
                      <a:pt x="1901" y="10371"/>
                      <a:pt x="1802" y="9743"/>
                    </a:cubicBezTo>
                    <a:cubicBezTo>
                      <a:pt x="1695" y="9040"/>
                      <a:pt x="1852" y="8388"/>
                      <a:pt x="2174" y="7768"/>
                    </a:cubicBezTo>
                    <a:cubicBezTo>
                      <a:pt x="2505" y="7156"/>
                      <a:pt x="2942" y="6619"/>
                      <a:pt x="3480" y="6173"/>
                    </a:cubicBezTo>
                    <a:cubicBezTo>
                      <a:pt x="4512" y="5264"/>
                      <a:pt x="5661" y="4488"/>
                      <a:pt x="6892" y="3860"/>
                    </a:cubicBezTo>
                    <a:lnTo>
                      <a:pt x="68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95" name="Google Shape;295;p17"/>
              <p:cNvSpPr/>
              <p:nvPr/>
            </p:nvSpPr>
            <p:spPr>
              <a:xfrm>
                <a:off x="473105" y="3457442"/>
                <a:ext cx="247129" cy="323714"/>
              </a:xfrm>
              <a:custGeom>
                <a:avLst/>
                <a:gdLst/>
                <a:ahLst/>
                <a:cxnLst/>
                <a:rect l="l" t="t" r="r" b="b"/>
                <a:pathLst>
                  <a:path w="3827" h="5013" extrusionOk="0">
                    <a:moveTo>
                      <a:pt x="3826" y="1"/>
                    </a:moveTo>
                    <a:cubicBezTo>
                      <a:pt x="3008" y="422"/>
                      <a:pt x="2240" y="918"/>
                      <a:pt x="1513" y="1480"/>
                    </a:cubicBezTo>
                    <a:cubicBezTo>
                      <a:pt x="959" y="1910"/>
                      <a:pt x="463" y="2405"/>
                      <a:pt x="149" y="3050"/>
                    </a:cubicBezTo>
                    <a:cubicBezTo>
                      <a:pt x="50" y="3240"/>
                      <a:pt x="0" y="3455"/>
                      <a:pt x="9" y="3670"/>
                    </a:cubicBezTo>
                    <a:cubicBezTo>
                      <a:pt x="33" y="4033"/>
                      <a:pt x="265" y="4256"/>
                      <a:pt x="546" y="4430"/>
                    </a:cubicBezTo>
                    <a:cubicBezTo>
                      <a:pt x="992" y="4686"/>
                      <a:pt x="1496" y="4851"/>
                      <a:pt x="2008" y="4909"/>
                    </a:cubicBezTo>
                    <a:cubicBezTo>
                      <a:pt x="2437" y="4983"/>
                      <a:pt x="2871" y="5013"/>
                      <a:pt x="3306" y="5013"/>
                    </a:cubicBezTo>
                    <a:cubicBezTo>
                      <a:pt x="3408" y="5013"/>
                      <a:pt x="3510" y="5011"/>
                      <a:pt x="3611" y="5008"/>
                    </a:cubicBezTo>
                    <a:lnTo>
                      <a:pt x="3826" y="4992"/>
                    </a:lnTo>
                    <a:lnTo>
                      <a:pt x="3826" y="2852"/>
                    </a:lnTo>
                    <a:cubicBezTo>
                      <a:pt x="3719" y="2777"/>
                      <a:pt x="3661" y="2653"/>
                      <a:pt x="3661" y="2529"/>
                    </a:cubicBezTo>
                    <a:cubicBezTo>
                      <a:pt x="3661" y="2422"/>
                      <a:pt x="3686" y="2323"/>
                      <a:pt x="3735" y="2232"/>
                    </a:cubicBezTo>
                    <a:cubicBezTo>
                      <a:pt x="3760" y="2174"/>
                      <a:pt x="3793" y="2124"/>
                      <a:pt x="3826" y="2067"/>
                    </a:cubicBezTo>
                    <a:lnTo>
                      <a:pt x="38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96" name="Google Shape;296;p17"/>
              <p:cNvSpPr/>
              <p:nvPr/>
            </p:nvSpPr>
            <p:spPr>
              <a:xfrm>
                <a:off x="275118" y="2196098"/>
                <a:ext cx="445115" cy="978118"/>
              </a:xfrm>
              <a:custGeom>
                <a:avLst/>
                <a:gdLst/>
                <a:ahLst/>
                <a:cxnLst/>
                <a:rect l="l" t="t" r="r" b="b"/>
                <a:pathLst>
                  <a:path w="6893" h="15147" extrusionOk="0">
                    <a:moveTo>
                      <a:pt x="6884" y="1"/>
                    </a:moveTo>
                    <a:cubicBezTo>
                      <a:pt x="6801" y="34"/>
                      <a:pt x="6735" y="100"/>
                      <a:pt x="6686" y="174"/>
                    </a:cubicBezTo>
                    <a:cubicBezTo>
                      <a:pt x="6661" y="208"/>
                      <a:pt x="6644" y="249"/>
                      <a:pt x="6619" y="282"/>
                    </a:cubicBezTo>
                    <a:cubicBezTo>
                      <a:pt x="6446" y="555"/>
                      <a:pt x="6289" y="844"/>
                      <a:pt x="6173" y="1141"/>
                    </a:cubicBezTo>
                    <a:cubicBezTo>
                      <a:pt x="5876" y="1835"/>
                      <a:pt x="5620" y="2538"/>
                      <a:pt x="5380" y="3240"/>
                    </a:cubicBezTo>
                    <a:cubicBezTo>
                      <a:pt x="5248" y="3628"/>
                      <a:pt x="5116" y="4017"/>
                      <a:pt x="4992" y="4405"/>
                    </a:cubicBezTo>
                    <a:cubicBezTo>
                      <a:pt x="4975" y="4446"/>
                      <a:pt x="4959" y="4496"/>
                      <a:pt x="4942" y="4537"/>
                    </a:cubicBezTo>
                    <a:cubicBezTo>
                      <a:pt x="4892" y="4694"/>
                      <a:pt x="4835" y="4851"/>
                      <a:pt x="4769" y="5008"/>
                    </a:cubicBezTo>
                    <a:cubicBezTo>
                      <a:pt x="4645" y="5297"/>
                      <a:pt x="4537" y="5603"/>
                      <a:pt x="4446" y="5909"/>
                    </a:cubicBezTo>
                    <a:cubicBezTo>
                      <a:pt x="4380" y="6132"/>
                      <a:pt x="4314" y="6363"/>
                      <a:pt x="4240" y="6586"/>
                    </a:cubicBezTo>
                    <a:cubicBezTo>
                      <a:pt x="4058" y="7156"/>
                      <a:pt x="3851" y="7718"/>
                      <a:pt x="3620" y="8272"/>
                    </a:cubicBezTo>
                    <a:cubicBezTo>
                      <a:pt x="3554" y="8421"/>
                      <a:pt x="3496" y="8569"/>
                      <a:pt x="3447" y="8726"/>
                    </a:cubicBezTo>
                    <a:cubicBezTo>
                      <a:pt x="3281" y="9189"/>
                      <a:pt x="3174" y="9668"/>
                      <a:pt x="3108" y="10156"/>
                    </a:cubicBezTo>
                    <a:cubicBezTo>
                      <a:pt x="3033" y="10660"/>
                      <a:pt x="2794" y="11065"/>
                      <a:pt x="2488" y="11445"/>
                    </a:cubicBezTo>
                    <a:cubicBezTo>
                      <a:pt x="2472" y="11453"/>
                      <a:pt x="2463" y="11470"/>
                      <a:pt x="2447" y="11486"/>
                    </a:cubicBezTo>
                    <a:cubicBezTo>
                      <a:pt x="2141" y="11841"/>
                      <a:pt x="1802" y="12164"/>
                      <a:pt x="1430" y="12453"/>
                    </a:cubicBezTo>
                    <a:lnTo>
                      <a:pt x="1017" y="12783"/>
                    </a:lnTo>
                    <a:lnTo>
                      <a:pt x="778" y="12990"/>
                    </a:lnTo>
                    <a:cubicBezTo>
                      <a:pt x="513" y="13213"/>
                      <a:pt x="249" y="13444"/>
                      <a:pt x="1" y="13684"/>
                    </a:cubicBezTo>
                    <a:lnTo>
                      <a:pt x="1" y="15146"/>
                    </a:lnTo>
                    <a:cubicBezTo>
                      <a:pt x="125" y="15047"/>
                      <a:pt x="257" y="14956"/>
                      <a:pt x="389" y="14866"/>
                    </a:cubicBezTo>
                    <a:cubicBezTo>
                      <a:pt x="1356" y="14171"/>
                      <a:pt x="2422" y="13626"/>
                      <a:pt x="3562" y="13254"/>
                    </a:cubicBezTo>
                    <a:cubicBezTo>
                      <a:pt x="4198" y="13048"/>
                      <a:pt x="4851" y="12907"/>
                      <a:pt x="5504" y="12759"/>
                    </a:cubicBezTo>
                    <a:cubicBezTo>
                      <a:pt x="5967" y="12643"/>
                      <a:pt x="6429" y="12535"/>
                      <a:pt x="6892" y="12436"/>
                    </a:cubicBezTo>
                    <a:lnTo>
                      <a:pt x="6892"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97" name="Google Shape;297;p17"/>
              <p:cNvSpPr/>
              <p:nvPr/>
            </p:nvSpPr>
            <p:spPr>
              <a:xfrm>
                <a:off x="274602" y="853455"/>
                <a:ext cx="445632" cy="1318299"/>
              </a:xfrm>
              <a:custGeom>
                <a:avLst/>
                <a:gdLst/>
                <a:ahLst/>
                <a:cxnLst/>
                <a:rect l="l" t="t" r="r" b="b"/>
                <a:pathLst>
                  <a:path w="6901" h="20415" extrusionOk="0">
                    <a:moveTo>
                      <a:pt x="1419" y="1"/>
                    </a:moveTo>
                    <a:cubicBezTo>
                      <a:pt x="1400" y="1"/>
                      <a:pt x="1382" y="2"/>
                      <a:pt x="1364" y="4"/>
                    </a:cubicBezTo>
                    <a:lnTo>
                      <a:pt x="1339" y="4"/>
                    </a:lnTo>
                    <a:cubicBezTo>
                      <a:pt x="1232" y="21"/>
                      <a:pt x="1149" y="87"/>
                      <a:pt x="1108" y="186"/>
                    </a:cubicBezTo>
                    <a:cubicBezTo>
                      <a:pt x="1067" y="268"/>
                      <a:pt x="1058" y="359"/>
                      <a:pt x="1067" y="450"/>
                    </a:cubicBezTo>
                    <a:cubicBezTo>
                      <a:pt x="1075" y="541"/>
                      <a:pt x="1091" y="632"/>
                      <a:pt x="1116" y="715"/>
                    </a:cubicBezTo>
                    <a:cubicBezTo>
                      <a:pt x="1149" y="822"/>
                      <a:pt x="1182" y="921"/>
                      <a:pt x="1224" y="1012"/>
                    </a:cubicBezTo>
                    <a:cubicBezTo>
                      <a:pt x="1488" y="1632"/>
                      <a:pt x="1744" y="2252"/>
                      <a:pt x="2017" y="2863"/>
                    </a:cubicBezTo>
                    <a:cubicBezTo>
                      <a:pt x="2042" y="2921"/>
                      <a:pt x="2066" y="2979"/>
                      <a:pt x="2075" y="3036"/>
                    </a:cubicBezTo>
                    <a:cubicBezTo>
                      <a:pt x="2099" y="3127"/>
                      <a:pt x="2116" y="3210"/>
                      <a:pt x="2124" y="3301"/>
                    </a:cubicBezTo>
                    <a:cubicBezTo>
                      <a:pt x="2132" y="3433"/>
                      <a:pt x="2149" y="3557"/>
                      <a:pt x="2166" y="3689"/>
                    </a:cubicBezTo>
                    <a:cubicBezTo>
                      <a:pt x="2174" y="3780"/>
                      <a:pt x="2182" y="3863"/>
                      <a:pt x="2190" y="3954"/>
                    </a:cubicBezTo>
                    <a:lnTo>
                      <a:pt x="2190" y="4078"/>
                    </a:lnTo>
                    <a:cubicBezTo>
                      <a:pt x="2190" y="4953"/>
                      <a:pt x="2240" y="5829"/>
                      <a:pt x="2256" y="6705"/>
                    </a:cubicBezTo>
                    <a:cubicBezTo>
                      <a:pt x="2256" y="6945"/>
                      <a:pt x="2265" y="7184"/>
                      <a:pt x="2281" y="7416"/>
                    </a:cubicBezTo>
                    <a:cubicBezTo>
                      <a:pt x="2298" y="7763"/>
                      <a:pt x="2314" y="8102"/>
                      <a:pt x="2356" y="8449"/>
                    </a:cubicBezTo>
                    <a:cubicBezTo>
                      <a:pt x="2397" y="8829"/>
                      <a:pt x="2446" y="9200"/>
                      <a:pt x="2504" y="9581"/>
                    </a:cubicBezTo>
                    <a:cubicBezTo>
                      <a:pt x="2637" y="10432"/>
                      <a:pt x="2818" y="11274"/>
                      <a:pt x="3041" y="12101"/>
                    </a:cubicBezTo>
                    <a:cubicBezTo>
                      <a:pt x="3141" y="12448"/>
                      <a:pt x="3240" y="12786"/>
                      <a:pt x="3355" y="13125"/>
                    </a:cubicBezTo>
                    <a:cubicBezTo>
                      <a:pt x="3446" y="13406"/>
                      <a:pt x="3554" y="13695"/>
                      <a:pt x="3661" y="13968"/>
                    </a:cubicBezTo>
                    <a:cubicBezTo>
                      <a:pt x="3818" y="14365"/>
                      <a:pt x="3975" y="14761"/>
                      <a:pt x="4140" y="15150"/>
                    </a:cubicBezTo>
                    <a:cubicBezTo>
                      <a:pt x="4388" y="15720"/>
                      <a:pt x="4562" y="16315"/>
                      <a:pt x="4653" y="16918"/>
                    </a:cubicBezTo>
                    <a:cubicBezTo>
                      <a:pt x="4760" y="17719"/>
                      <a:pt x="4537" y="18380"/>
                      <a:pt x="3967" y="18917"/>
                    </a:cubicBezTo>
                    <a:cubicBezTo>
                      <a:pt x="3909" y="18975"/>
                      <a:pt x="3835" y="19033"/>
                      <a:pt x="3760" y="19091"/>
                    </a:cubicBezTo>
                    <a:cubicBezTo>
                      <a:pt x="3331" y="19430"/>
                      <a:pt x="2835" y="19669"/>
                      <a:pt x="2298" y="19785"/>
                    </a:cubicBezTo>
                    <a:cubicBezTo>
                      <a:pt x="2066" y="19835"/>
                      <a:pt x="1835" y="19868"/>
                      <a:pt x="1604" y="19876"/>
                    </a:cubicBezTo>
                    <a:cubicBezTo>
                      <a:pt x="1381" y="19876"/>
                      <a:pt x="1149" y="19892"/>
                      <a:pt x="926" y="19892"/>
                    </a:cubicBezTo>
                    <a:lnTo>
                      <a:pt x="777" y="19892"/>
                    </a:lnTo>
                    <a:cubicBezTo>
                      <a:pt x="596" y="19892"/>
                      <a:pt x="414" y="19892"/>
                      <a:pt x="232" y="19868"/>
                    </a:cubicBezTo>
                    <a:cubicBezTo>
                      <a:pt x="158" y="19859"/>
                      <a:pt x="83" y="19851"/>
                      <a:pt x="1" y="19835"/>
                    </a:cubicBezTo>
                    <a:lnTo>
                      <a:pt x="1" y="20388"/>
                    </a:lnTo>
                    <a:cubicBezTo>
                      <a:pt x="100" y="20396"/>
                      <a:pt x="191" y="20405"/>
                      <a:pt x="290" y="20413"/>
                    </a:cubicBezTo>
                    <a:cubicBezTo>
                      <a:pt x="340" y="20414"/>
                      <a:pt x="389" y="20415"/>
                      <a:pt x="439" y="20415"/>
                    </a:cubicBezTo>
                    <a:cubicBezTo>
                      <a:pt x="678" y="20415"/>
                      <a:pt x="918" y="20399"/>
                      <a:pt x="1157" y="20372"/>
                    </a:cubicBezTo>
                    <a:cubicBezTo>
                      <a:pt x="1298" y="20355"/>
                      <a:pt x="1438" y="20339"/>
                      <a:pt x="1571" y="20322"/>
                    </a:cubicBezTo>
                    <a:cubicBezTo>
                      <a:pt x="1695" y="20297"/>
                      <a:pt x="1810" y="20281"/>
                      <a:pt x="1934" y="20256"/>
                    </a:cubicBezTo>
                    <a:cubicBezTo>
                      <a:pt x="2050" y="20231"/>
                      <a:pt x="2190" y="20198"/>
                      <a:pt x="2314" y="20148"/>
                    </a:cubicBezTo>
                    <a:lnTo>
                      <a:pt x="2496" y="20091"/>
                    </a:lnTo>
                    <a:lnTo>
                      <a:pt x="2678" y="20016"/>
                    </a:lnTo>
                    <a:cubicBezTo>
                      <a:pt x="2926" y="19925"/>
                      <a:pt x="3157" y="19801"/>
                      <a:pt x="3372" y="19661"/>
                    </a:cubicBezTo>
                    <a:cubicBezTo>
                      <a:pt x="3595" y="19512"/>
                      <a:pt x="3793" y="19347"/>
                      <a:pt x="3975" y="19165"/>
                    </a:cubicBezTo>
                    <a:cubicBezTo>
                      <a:pt x="4066" y="19074"/>
                      <a:pt x="4157" y="18975"/>
                      <a:pt x="4239" y="18876"/>
                    </a:cubicBezTo>
                    <a:lnTo>
                      <a:pt x="4372" y="18719"/>
                    </a:lnTo>
                    <a:cubicBezTo>
                      <a:pt x="4396" y="18694"/>
                      <a:pt x="4421" y="18669"/>
                      <a:pt x="4438" y="18653"/>
                    </a:cubicBezTo>
                    <a:cubicBezTo>
                      <a:pt x="4454" y="18628"/>
                      <a:pt x="4471" y="18603"/>
                      <a:pt x="4487" y="18579"/>
                    </a:cubicBezTo>
                    <a:cubicBezTo>
                      <a:pt x="4562" y="18471"/>
                      <a:pt x="4611" y="18355"/>
                      <a:pt x="4653" y="18240"/>
                    </a:cubicBezTo>
                    <a:cubicBezTo>
                      <a:pt x="4669" y="18174"/>
                      <a:pt x="4686" y="18116"/>
                      <a:pt x="4702" y="18058"/>
                    </a:cubicBezTo>
                    <a:cubicBezTo>
                      <a:pt x="4719" y="17992"/>
                      <a:pt x="4735" y="17926"/>
                      <a:pt x="4744" y="17868"/>
                    </a:cubicBezTo>
                    <a:cubicBezTo>
                      <a:pt x="4810" y="17347"/>
                      <a:pt x="4777" y="16819"/>
                      <a:pt x="4653" y="16315"/>
                    </a:cubicBezTo>
                    <a:cubicBezTo>
                      <a:pt x="4520" y="15802"/>
                      <a:pt x="4355" y="15298"/>
                      <a:pt x="4149" y="14819"/>
                    </a:cubicBezTo>
                    <a:cubicBezTo>
                      <a:pt x="3950" y="14323"/>
                      <a:pt x="3727" y="13836"/>
                      <a:pt x="3529" y="13340"/>
                    </a:cubicBezTo>
                    <a:cubicBezTo>
                      <a:pt x="3339" y="12836"/>
                      <a:pt x="3174" y="12324"/>
                      <a:pt x="3050" y="11803"/>
                    </a:cubicBezTo>
                    <a:cubicBezTo>
                      <a:pt x="2926" y="11274"/>
                      <a:pt x="2843" y="10746"/>
                      <a:pt x="2752" y="10225"/>
                    </a:cubicBezTo>
                    <a:cubicBezTo>
                      <a:pt x="2670" y="9696"/>
                      <a:pt x="2595" y="9167"/>
                      <a:pt x="2537" y="8639"/>
                    </a:cubicBezTo>
                    <a:cubicBezTo>
                      <a:pt x="2422" y="7573"/>
                      <a:pt x="2372" y="6499"/>
                      <a:pt x="2389" y="5433"/>
                    </a:cubicBezTo>
                    <a:cubicBezTo>
                      <a:pt x="2389" y="4896"/>
                      <a:pt x="2405" y="4367"/>
                      <a:pt x="2389" y="3838"/>
                    </a:cubicBezTo>
                    <a:cubicBezTo>
                      <a:pt x="2380" y="3458"/>
                      <a:pt x="2364" y="3078"/>
                      <a:pt x="2323" y="2698"/>
                    </a:cubicBezTo>
                    <a:cubicBezTo>
                      <a:pt x="2306" y="2640"/>
                      <a:pt x="2298" y="2590"/>
                      <a:pt x="2281" y="2532"/>
                    </a:cubicBezTo>
                    <a:cubicBezTo>
                      <a:pt x="2248" y="2400"/>
                      <a:pt x="2207" y="2268"/>
                      <a:pt x="2166" y="2136"/>
                    </a:cubicBezTo>
                    <a:cubicBezTo>
                      <a:pt x="2116" y="1987"/>
                      <a:pt x="2083" y="1830"/>
                      <a:pt x="2066" y="1673"/>
                    </a:cubicBezTo>
                    <a:lnTo>
                      <a:pt x="2066" y="1533"/>
                    </a:lnTo>
                    <a:lnTo>
                      <a:pt x="2066" y="1475"/>
                    </a:lnTo>
                    <a:cubicBezTo>
                      <a:pt x="2066" y="1400"/>
                      <a:pt x="2083" y="1326"/>
                      <a:pt x="2124" y="1260"/>
                    </a:cubicBezTo>
                    <a:cubicBezTo>
                      <a:pt x="2166" y="1208"/>
                      <a:pt x="2220" y="1183"/>
                      <a:pt x="2291" y="1183"/>
                    </a:cubicBezTo>
                    <a:cubicBezTo>
                      <a:pt x="2334" y="1183"/>
                      <a:pt x="2382" y="1192"/>
                      <a:pt x="2438" y="1210"/>
                    </a:cubicBezTo>
                    <a:cubicBezTo>
                      <a:pt x="2984" y="1400"/>
                      <a:pt x="3314" y="1698"/>
                      <a:pt x="3372" y="2293"/>
                    </a:cubicBezTo>
                    <a:cubicBezTo>
                      <a:pt x="3405" y="2648"/>
                      <a:pt x="3413" y="3003"/>
                      <a:pt x="3413" y="3367"/>
                    </a:cubicBezTo>
                    <a:cubicBezTo>
                      <a:pt x="3413" y="4144"/>
                      <a:pt x="3488" y="4920"/>
                      <a:pt x="3562" y="5697"/>
                    </a:cubicBezTo>
                    <a:cubicBezTo>
                      <a:pt x="3686" y="6755"/>
                      <a:pt x="3843" y="7804"/>
                      <a:pt x="4016" y="8853"/>
                    </a:cubicBezTo>
                    <a:cubicBezTo>
                      <a:pt x="4124" y="9506"/>
                      <a:pt x="4239" y="10151"/>
                      <a:pt x="4380" y="10795"/>
                    </a:cubicBezTo>
                    <a:cubicBezTo>
                      <a:pt x="4512" y="11431"/>
                      <a:pt x="4669" y="12076"/>
                      <a:pt x="4859" y="12696"/>
                    </a:cubicBezTo>
                    <a:cubicBezTo>
                      <a:pt x="4967" y="13001"/>
                      <a:pt x="5066" y="13315"/>
                      <a:pt x="5206" y="13604"/>
                    </a:cubicBezTo>
                    <a:cubicBezTo>
                      <a:pt x="5264" y="13761"/>
                      <a:pt x="5347" y="13902"/>
                      <a:pt x="5413" y="14042"/>
                    </a:cubicBezTo>
                    <a:lnTo>
                      <a:pt x="5471" y="14158"/>
                    </a:lnTo>
                    <a:cubicBezTo>
                      <a:pt x="5545" y="14282"/>
                      <a:pt x="5619" y="14406"/>
                      <a:pt x="5702" y="14530"/>
                    </a:cubicBezTo>
                    <a:lnTo>
                      <a:pt x="5719" y="14555"/>
                    </a:lnTo>
                    <a:cubicBezTo>
                      <a:pt x="5735" y="14579"/>
                      <a:pt x="5760" y="14612"/>
                      <a:pt x="5776" y="14646"/>
                    </a:cubicBezTo>
                    <a:lnTo>
                      <a:pt x="5785" y="14670"/>
                    </a:lnTo>
                    <a:cubicBezTo>
                      <a:pt x="5925" y="14869"/>
                      <a:pt x="6074" y="15050"/>
                      <a:pt x="6247" y="15216"/>
                    </a:cubicBezTo>
                    <a:cubicBezTo>
                      <a:pt x="6429" y="15397"/>
                      <a:pt x="6652" y="15538"/>
                      <a:pt x="6892" y="15629"/>
                    </a:cubicBezTo>
                    <a:lnTo>
                      <a:pt x="6900" y="15274"/>
                    </a:lnTo>
                    <a:cubicBezTo>
                      <a:pt x="6826" y="15257"/>
                      <a:pt x="6743" y="15232"/>
                      <a:pt x="6669" y="15191"/>
                    </a:cubicBezTo>
                    <a:cubicBezTo>
                      <a:pt x="6503" y="15100"/>
                      <a:pt x="6355" y="14976"/>
                      <a:pt x="6231" y="14827"/>
                    </a:cubicBezTo>
                    <a:lnTo>
                      <a:pt x="6189" y="14778"/>
                    </a:lnTo>
                    <a:cubicBezTo>
                      <a:pt x="5537" y="13918"/>
                      <a:pt x="5082" y="12927"/>
                      <a:pt x="4867" y="11869"/>
                    </a:cubicBezTo>
                    <a:cubicBezTo>
                      <a:pt x="4859" y="11811"/>
                      <a:pt x="4843" y="11745"/>
                      <a:pt x="4826" y="11679"/>
                    </a:cubicBezTo>
                    <a:cubicBezTo>
                      <a:pt x="4686" y="11051"/>
                      <a:pt x="4537" y="10415"/>
                      <a:pt x="4405" y="9779"/>
                    </a:cubicBezTo>
                    <a:cubicBezTo>
                      <a:pt x="4355" y="9547"/>
                      <a:pt x="4314" y="9324"/>
                      <a:pt x="4264" y="9101"/>
                    </a:cubicBezTo>
                    <a:cubicBezTo>
                      <a:pt x="4215" y="8820"/>
                      <a:pt x="4173" y="8539"/>
                      <a:pt x="4132" y="8258"/>
                    </a:cubicBezTo>
                    <a:lnTo>
                      <a:pt x="4074" y="7854"/>
                    </a:lnTo>
                    <a:cubicBezTo>
                      <a:pt x="4049" y="7647"/>
                      <a:pt x="4016" y="7440"/>
                      <a:pt x="3992" y="7226"/>
                    </a:cubicBezTo>
                    <a:cubicBezTo>
                      <a:pt x="3967" y="7060"/>
                      <a:pt x="3942" y="6887"/>
                      <a:pt x="3925" y="6722"/>
                    </a:cubicBezTo>
                    <a:cubicBezTo>
                      <a:pt x="3917" y="6622"/>
                      <a:pt x="3901" y="6532"/>
                      <a:pt x="3892" y="6441"/>
                    </a:cubicBezTo>
                    <a:cubicBezTo>
                      <a:pt x="3884" y="6342"/>
                      <a:pt x="3876" y="6251"/>
                      <a:pt x="3868" y="6160"/>
                    </a:cubicBezTo>
                    <a:cubicBezTo>
                      <a:pt x="3859" y="6044"/>
                      <a:pt x="3851" y="5920"/>
                      <a:pt x="3843" y="5804"/>
                    </a:cubicBezTo>
                    <a:cubicBezTo>
                      <a:pt x="3810" y="5391"/>
                      <a:pt x="3760" y="4978"/>
                      <a:pt x="3744" y="4565"/>
                    </a:cubicBezTo>
                    <a:cubicBezTo>
                      <a:pt x="3744" y="4458"/>
                      <a:pt x="3727" y="4359"/>
                      <a:pt x="3719" y="4259"/>
                    </a:cubicBezTo>
                    <a:cubicBezTo>
                      <a:pt x="3694" y="4020"/>
                      <a:pt x="3694" y="3780"/>
                      <a:pt x="3711" y="3549"/>
                    </a:cubicBezTo>
                    <a:cubicBezTo>
                      <a:pt x="3744" y="3276"/>
                      <a:pt x="3752" y="3003"/>
                      <a:pt x="3752" y="2739"/>
                    </a:cubicBezTo>
                    <a:lnTo>
                      <a:pt x="3752" y="2045"/>
                    </a:lnTo>
                    <a:cubicBezTo>
                      <a:pt x="3768" y="1591"/>
                      <a:pt x="3554" y="1153"/>
                      <a:pt x="3190" y="888"/>
                    </a:cubicBezTo>
                    <a:cubicBezTo>
                      <a:pt x="2884" y="640"/>
                      <a:pt x="2554" y="425"/>
                      <a:pt x="2199" y="244"/>
                    </a:cubicBezTo>
                    <a:cubicBezTo>
                      <a:pt x="2141" y="211"/>
                      <a:pt x="2075" y="186"/>
                      <a:pt x="2009" y="161"/>
                    </a:cubicBezTo>
                    <a:cubicBezTo>
                      <a:pt x="1942" y="136"/>
                      <a:pt x="1868" y="111"/>
                      <a:pt x="1794" y="87"/>
                    </a:cubicBezTo>
                    <a:cubicBezTo>
                      <a:pt x="1719" y="62"/>
                      <a:pt x="1645" y="45"/>
                      <a:pt x="1571" y="21"/>
                    </a:cubicBezTo>
                    <a:cubicBezTo>
                      <a:pt x="1522" y="9"/>
                      <a:pt x="1469" y="1"/>
                      <a:pt x="1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98" name="Google Shape;298;p17"/>
              <p:cNvSpPr/>
              <p:nvPr/>
            </p:nvSpPr>
            <p:spPr>
              <a:xfrm>
                <a:off x="275118" y="974791"/>
                <a:ext cx="240219" cy="1060515"/>
              </a:xfrm>
              <a:custGeom>
                <a:avLst/>
                <a:gdLst/>
                <a:ahLst/>
                <a:cxnLst/>
                <a:rect l="l" t="t" r="r" b="b"/>
                <a:pathLst>
                  <a:path w="3720" h="16423" extrusionOk="0">
                    <a:moveTo>
                      <a:pt x="1" y="1"/>
                    </a:moveTo>
                    <a:lnTo>
                      <a:pt x="1" y="1488"/>
                    </a:lnTo>
                    <a:cubicBezTo>
                      <a:pt x="208" y="1885"/>
                      <a:pt x="389" y="2298"/>
                      <a:pt x="563" y="2727"/>
                    </a:cubicBezTo>
                    <a:cubicBezTo>
                      <a:pt x="670" y="3008"/>
                      <a:pt x="736" y="3306"/>
                      <a:pt x="769" y="3611"/>
                    </a:cubicBezTo>
                    <a:cubicBezTo>
                      <a:pt x="827" y="4074"/>
                      <a:pt x="860" y="4537"/>
                      <a:pt x="893" y="5000"/>
                    </a:cubicBezTo>
                    <a:cubicBezTo>
                      <a:pt x="1017" y="6966"/>
                      <a:pt x="1373" y="8916"/>
                      <a:pt x="1943" y="10800"/>
                    </a:cubicBezTo>
                    <a:cubicBezTo>
                      <a:pt x="2248" y="11792"/>
                      <a:pt x="2521" y="12791"/>
                      <a:pt x="2794" y="13791"/>
                    </a:cubicBezTo>
                    <a:cubicBezTo>
                      <a:pt x="2876" y="14022"/>
                      <a:pt x="2893" y="14270"/>
                      <a:pt x="2852" y="14510"/>
                    </a:cubicBezTo>
                    <a:cubicBezTo>
                      <a:pt x="2781" y="14798"/>
                      <a:pt x="2610" y="14954"/>
                      <a:pt x="2347" y="14954"/>
                    </a:cubicBezTo>
                    <a:cubicBezTo>
                      <a:pt x="2300" y="14954"/>
                      <a:pt x="2251" y="14950"/>
                      <a:pt x="2199" y="14940"/>
                    </a:cubicBezTo>
                    <a:cubicBezTo>
                      <a:pt x="1720" y="14840"/>
                      <a:pt x="1282" y="14601"/>
                      <a:pt x="951" y="14246"/>
                    </a:cubicBezTo>
                    <a:cubicBezTo>
                      <a:pt x="621" y="13915"/>
                      <a:pt x="307" y="13576"/>
                      <a:pt x="1" y="13229"/>
                    </a:cubicBezTo>
                    <a:lnTo>
                      <a:pt x="1" y="15708"/>
                    </a:lnTo>
                    <a:cubicBezTo>
                      <a:pt x="464" y="16072"/>
                      <a:pt x="1026" y="16286"/>
                      <a:pt x="1620" y="16336"/>
                    </a:cubicBezTo>
                    <a:cubicBezTo>
                      <a:pt x="1868" y="16361"/>
                      <a:pt x="2116" y="16394"/>
                      <a:pt x="2364" y="16410"/>
                    </a:cubicBezTo>
                    <a:cubicBezTo>
                      <a:pt x="2430" y="16419"/>
                      <a:pt x="2496" y="16423"/>
                      <a:pt x="2562" y="16423"/>
                    </a:cubicBezTo>
                    <a:cubicBezTo>
                      <a:pt x="2629" y="16423"/>
                      <a:pt x="2695" y="16419"/>
                      <a:pt x="2761" y="16410"/>
                    </a:cubicBezTo>
                    <a:cubicBezTo>
                      <a:pt x="2810" y="16361"/>
                      <a:pt x="2868" y="16328"/>
                      <a:pt x="2942" y="16319"/>
                    </a:cubicBezTo>
                    <a:cubicBezTo>
                      <a:pt x="3149" y="16278"/>
                      <a:pt x="3331" y="16171"/>
                      <a:pt x="3480" y="16030"/>
                    </a:cubicBezTo>
                    <a:cubicBezTo>
                      <a:pt x="3620" y="15873"/>
                      <a:pt x="3694" y="15683"/>
                      <a:pt x="3703" y="15477"/>
                    </a:cubicBezTo>
                    <a:cubicBezTo>
                      <a:pt x="3719" y="15262"/>
                      <a:pt x="3711" y="15047"/>
                      <a:pt x="3670" y="14832"/>
                    </a:cubicBezTo>
                    <a:cubicBezTo>
                      <a:pt x="3637" y="14609"/>
                      <a:pt x="3595" y="14386"/>
                      <a:pt x="3546" y="14171"/>
                    </a:cubicBezTo>
                    <a:cubicBezTo>
                      <a:pt x="3438" y="13733"/>
                      <a:pt x="3306" y="13304"/>
                      <a:pt x="3157" y="12882"/>
                    </a:cubicBezTo>
                    <a:cubicBezTo>
                      <a:pt x="3009" y="12453"/>
                      <a:pt x="2852" y="12023"/>
                      <a:pt x="2695" y="11593"/>
                    </a:cubicBezTo>
                    <a:cubicBezTo>
                      <a:pt x="2389" y="10726"/>
                      <a:pt x="2067" y="9875"/>
                      <a:pt x="1819" y="8974"/>
                    </a:cubicBezTo>
                    <a:cubicBezTo>
                      <a:pt x="1703" y="8520"/>
                      <a:pt x="1620" y="8057"/>
                      <a:pt x="1571" y="7594"/>
                    </a:cubicBezTo>
                    <a:cubicBezTo>
                      <a:pt x="1505" y="7140"/>
                      <a:pt x="1463" y="6677"/>
                      <a:pt x="1422" y="6223"/>
                    </a:cubicBezTo>
                    <a:cubicBezTo>
                      <a:pt x="1340" y="5305"/>
                      <a:pt x="1282" y="4396"/>
                      <a:pt x="1224" y="3488"/>
                    </a:cubicBezTo>
                    <a:lnTo>
                      <a:pt x="1199" y="3149"/>
                    </a:lnTo>
                    <a:lnTo>
                      <a:pt x="1183" y="2984"/>
                    </a:lnTo>
                    <a:lnTo>
                      <a:pt x="1149" y="2827"/>
                    </a:lnTo>
                    <a:lnTo>
                      <a:pt x="1125" y="2670"/>
                    </a:lnTo>
                    <a:lnTo>
                      <a:pt x="1083" y="2513"/>
                    </a:lnTo>
                    <a:cubicBezTo>
                      <a:pt x="1050" y="2413"/>
                      <a:pt x="1026" y="2306"/>
                      <a:pt x="984" y="2207"/>
                    </a:cubicBezTo>
                    <a:cubicBezTo>
                      <a:pt x="835" y="1785"/>
                      <a:pt x="670" y="1372"/>
                      <a:pt x="480" y="967"/>
                    </a:cubicBezTo>
                    <a:cubicBezTo>
                      <a:pt x="323" y="645"/>
                      <a:pt x="166" y="32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299" name="Google Shape;299;p17"/>
              <p:cNvSpPr/>
              <p:nvPr/>
            </p:nvSpPr>
            <p:spPr>
              <a:xfrm>
                <a:off x="275118" y="633835"/>
                <a:ext cx="445115" cy="1031973"/>
              </a:xfrm>
              <a:custGeom>
                <a:avLst/>
                <a:gdLst/>
                <a:ahLst/>
                <a:cxnLst/>
                <a:rect l="l" t="t" r="r" b="b"/>
                <a:pathLst>
                  <a:path w="6893" h="15981" extrusionOk="0">
                    <a:moveTo>
                      <a:pt x="1" y="1"/>
                    </a:moveTo>
                    <a:lnTo>
                      <a:pt x="1" y="778"/>
                    </a:lnTo>
                    <a:cubicBezTo>
                      <a:pt x="571" y="1034"/>
                      <a:pt x="1174" y="1199"/>
                      <a:pt x="1761" y="1414"/>
                    </a:cubicBezTo>
                    <a:cubicBezTo>
                      <a:pt x="2472" y="1662"/>
                      <a:pt x="3166" y="1959"/>
                      <a:pt x="3835" y="2306"/>
                    </a:cubicBezTo>
                    <a:cubicBezTo>
                      <a:pt x="4198" y="2504"/>
                      <a:pt x="4545" y="2736"/>
                      <a:pt x="4859" y="2992"/>
                    </a:cubicBezTo>
                    <a:cubicBezTo>
                      <a:pt x="5206" y="3273"/>
                      <a:pt x="5339" y="3653"/>
                      <a:pt x="5355" y="4083"/>
                    </a:cubicBezTo>
                    <a:cubicBezTo>
                      <a:pt x="5355" y="4669"/>
                      <a:pt x="5306" y="5248"/>
                      <a:pt x="5223" y="5826"/>
                    </a:cubicBezTo>
                    <a:cubicBezTo>
                      <a:pt x="5099" y="6826"/>
                      <a:pt x="4967" y="7834"/>
                      <a:pt x="5049" y="8850"/>
                    </a:cubicBezTo>
                    <a:cubicBezTo>
                      <a:pt x="5107" y="9586"/>
                      <a:pt x="5198" y="10321"/>
                      <a:pt x="5314" y="11056"/>
                    </a:cubicBezTo>
                    <a:cubicBezTo>
                      <a:pt x="5463" y="12007"/>
                      <a:pt x="5620" y="12948"/>
                      <a:pt x="5843" y="13882"/>
                    </a:cubicBezTo>
                    <a:cubicBezTo>
                      <a:pt x="5934" y="14287"/>
                      <a:pt x="6058" y="14692"/>
                      <a:pt x="6206" y="15089"/>
                    </a:cubicBezTo>
                    <a:cubicBezTo>
                      <a:pt x="6223" y="15113"/>
                      <a:pt x="6231" y="15138"/>
                      <a:pt x="6239" y="15163"/>
                    </a:cubicBezTo>
                    <a:cubicBezTo>
                      <a:pt x="6388" y="15551"/>
                      <a:pt x="6611" y="15824"/>
                      <a:pt x="6892" y="15981"/>
                    </a:cubicBezTo>
                    <a:lnTo>
                      <a:pt x="6892" y="11783"/>
                    </a:lnTo>
                    <a:cubicBezTo>
                      <a:pt x="6842" y="11593"/>
                      <a:pt x="6809" y="11403"/>
                      <a:pt x="6768" y="11213"/>
                    </a:cubicBezTo>
                    <a:cubicBezTo>
                      <a:pt x="6628" y="10428"/>
                      <a:pt x="6553" y="9635"/>
                      <a:pt x="6479" y="8842"/>
                    </a:cubicBezTo>
                    <a:cubicBezTo>
                      <a:pt x="6405" y="8016"/>
                      <a:pt x="6520" y="7214"/>
                      <a:pt x="6586" y="6396"/>
                    </a:cubicBezTo>
                    <a:cubicBezTo>
                      <a:pt x="6661" y="5586"/>
                      <a:pt x="6677" y="4768"/>
                      <a:pt x="6644" y="3950"/>
                    </a:cubicBezTo>
                    <a:cubicBezTo>
                      <a:pt x="6619" y="3694"/>
                      <a:pt x="6586" y="3438"/>
                      <a:pt x="6537" y="3182"/>
                    </a:cubicBezTo>
                    <a:cubicBezTo>
                      <a:pt x="6454" y="2719"/>
                      <a:pt x="6173" y="2306"/>
                      <a:pt x="5752" y="2075"/>
                    </a:cubicBezTo>
                    <a:cubicBezTo>
                      <a:pt x="5256" y="1786"/>
                      <a:pt x="4727" y="1538"/>
                      <a:pt x="4174" y="1339"/>
                    </a:cubicBezTo>
                    <a:cubicBezTo>
                      <a:pt x="3108" y="943"/>
                      <a:pt x="2009" y="637"/>
                      <a:pt x="918" y="331"/>
                    </a:cubicBezTo>
                    <a:cubicBezTo>
                      <a:pt x="604" y="240"/>
                      <a:pt x="298" y="133"/>
                      <a:pt x="1"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300" name="Google Shape;300;p17"/>
              <p:cNvSpPr/>
              <p:nvPr/>
            </p:nvSpPr>
            <p:spPr>
              <a:xfrm>
                <a:off x="275118" y="560220"/>
                <a:ext cx="445115" cy="169768"/>
              </a:xfrm>
              <a:custGeom>
                <a:avLst/>
                <a:gdLst/>
                <a:ahLst/>
                <a:cxnLst/>
                <a:rect l="l" t="t" r="r" b="b"/>
                <a:pathLst>
                  <a:path w="6893" h="2629" extrusionOk="0">
                    <a:moveTo>
                      <a:pt x="1" y="1"/>
                    </a:moveTo>
                    <a:lnTo>
                      <a:pt x="1" y="538"/>
                    </a:lnTo>
                    <a:cubicBezTo>
                      <a:pt x="555" y="744"/>
                      <a:pt x="1116" y="910"/>
                      <a:pt x="1695" y="1033"/>
                    </a:cubicBezTo>
                    <a:cubicBezTo>
                      <a:pt x="2901" y="1298"/>
                      <a:pt x="4099" y="1604"/>
                      <a:pt x="5281" y="1959"/>
                    </a:cubicBezTo>
                    <a:cubicBezTo>
                      <a:pt x="5669" y="2083"/>
                      <a:pt x="6049" y="2207"/>
                      <a:pt x="6429" y="2355"/>
                    </a:cubicBezTo>
                    <a:cubicBezTo>
                      <a:pt x="6595" y="2422"/>
                      <a:pt x="6752" y="2512"/>
                      <a:pt x="6892" y="2628"/>
                    </a:cubicBezTo>
                    <a:lnTo>
                      <a:pt x="6892" y="1645"/>
                    </a:lnTo>
                    <a:lnTo>
                      <a:pt x="6859" y="1628"/>
                    </a:lnTo>
                    <a:cubicBezTo>
                      <a:pt x="6024" y="1389"/>
                      <a:pt x="5182" y="1190"/>
                      <a:pt x="4339" y="1000"/>
                    </a:cubicBezTo>
                    <a:cubicBezTo>
                      <a:pt x="3397" y="794"/>
                      <a:pt x="2455" y="571"/>
                      <a:pt x="1505" y="405"/>
                    </a:cubicBezTo>
                    <a:cubicBezTo>
                      <a:pt x="992" y="323"/>
                      <a:pt x="488" y="18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sp>
          <p:nvSpPr>
            <p:cNvPr id="301" name="Google Shape;301;p17"/>
            <p:cNvSpPr/>
            <p:nvPr/>
          </p:nvSpPr>
          <p:spPr>
            <a:xfrm>
              <a:off x="274350" y="277500"/>
              <a:ext cx="445500" cy="45885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grpSp>
        <p:nvGrpSpPr>
          <p:cNvPr id="302" name="Google Shape;302;p17"/>
          <p:cNvGrpSpPr/>
          <p:nvPr/>
        </p:nvGrpSpPr>
        <p:grpSpPr>
          <a:xfrm>
            <a:off x="170853" y="174001"/>
            <a:ext cx="207001" cy="4795500"/>
            <a:chOff x="8766150" y="174000"/>
            <a:chExt cx="207000" cy="4795500"/>
          </a:xfrm>
        </p:grpSpPr>
        <p:sp>
          <p:nvSpPr>
            <p:cNvPr id="303" name="Google Shape;303;p17"/>
            <p:cNvSpPr/>
            <p:nvPr/>
          </p:nvSpPr>
          <p:spPr>
            <a:xfrm>
              <a:off x="8766150" y="1740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sp>
          <p:nvSpPr>
            <p:cNvPr id="304" name="Google Shape;304;p17"/>
            <p:cNvSpPr/>
            <p:nvPr/>
          </p:nvSpPr>
          <p:spPr>
            <a:xfrm>
              <a:off x="8766150" y="4762500"/>
              <a:ext cx="207000" cy="207000"/>
            </a:xfrm>
            <a:prstGeom prst="star4">
              <a:avLst>
                <a:gd name="adj" fmla="val 2929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1"/>
            </a:p>
          </p:txBody>
        </p:sp>
      </p:grpSp>
      <p:sp>
        <p:nvSpPr>
          <p:cNvPr id="305" name="Google Shape;305;p17"/>
          <p:cNvSpPr txBox="1">
            <a:spLocks noGrp="1"/>
          </p:cNvSpPr>
          <p:nvPr>
            <p:ph type="subTitle" idx="1"/>
          </p:nvPr>
        </p:nvSpPr>
        <p:spPr>
          <a:xfrm>
            <a:off x="1974256" y="1825218"/>
            <a:ext cx="2892900" cy="371400"/>
          </a:xfrm>
          <a:prstGeom prst="rect">
            <a:avLst/>
          </a:prstGeom>
          <a:solidFill>
            <a:schemeClr val="dk1"/>
          </a:solidFill>
        </p:spPr>
        <p:txBody>
          <a:bodyPr spcFirstLastPara="1" wrap="square" lIns="91425" tIns="91425" rIns="91425" bIns="91425" anchor="ctr" anchorCtr="0">
            <a:noAutofit/>
          </a:bodyPr>
          <a:lstStyle>
            <a:lvl1pPr lvl="0" rtl="0">
              <a:lnSpc>
                <a:spcPct val="100000"/>
              </a:lnSpc>
              <a:spcBef>
                <a:spcPts val="0"/>
              </a:spcBef>
              <a:spcAft>
                <a:spcPts val="0"/>
              </a:spcAft>
              <a:buNone/>
              <a:defRPr sz="2000">
                <a:solidFill>
                  <a:schemeClr val="lt1"/>
                </a:solidFill>
                <a:latin typeface="Goblin One"/>
                <a:ea typeface="Goblin One"/>
                <a:cs typeface="Goblin One"/>
                <a:sym typeface="Goblin One"/>
              </a:defRPr>
            </a:lvl1pPr>
            <a:lvl2pPr lvl="1" rtl="0">
              <a:lnSpc>
                <a:spcPct val="100000"/>
              </a:lnSpc>
              <a:spcBef>
                <a:spcPts val="0"/>
              </a:spcBef>
              <a:spcAft>
                <a:spcPts val="0"/>
              </a:spcAft>
              <a:buNone/>
              <a:defRPr sz="2000">
                <a:solidFill>
                  <a:schemeClr val="lt1"/>
                </a:solidFill>
                <a:latin typeface="Goblin One"/>
                <a:ea typeface="Goblin One"/>
                <a:cs typeface="Goblin One"/>
                <a:sym typeface="Goblin One"/>
              </a:defRPr>
            </a:lvl2pPr>
            <a:lvl3pPr lvl="2" rtl="0">
              <a:lnSpc>
                <a:spcPct val="100000"/>
              </a:lnSpc>
              <a:spcBef>
                <a:spcPts val="0"/>
              </a:spcBef>
              <a:spcAft>
                <a:spcPts val="0"/>
              </a:spcAft>
              <a:buNone/>
              <a:defRPr sz="2000">
                <a:solidFill>
                  <a:schemeClr val="lt1"/>
                </a:solidFill>
                <a:latin typeface="Goblin One"/>
                <a:ea typeface="Goblin One"/>
                <a:cs typeface="Goblin One"/>
                <a:sym typeface="Goblin One"/>
              </a:defRPr>
            </a:lvl3pPr>
            <a:lvl4pPr lvl="3" rtl="0">
              <a:lnSpc>
                <a:spcPct val="100000"/>
              </a:lnSpc>
              <a:spcBef>
                <a:spcPts val="0"/>
              </a:spcBef>
              <a:spcAft>
                <a:spcPts val="0"/>
              </a:spcAft>
              <a:buNone/>
              <a:defRPr sz="2000">
                <a:solidFill>
                  <a:schemeClr val="lt1"/>
                </a:solidFill>
                <a:latin typeface="Goblin One"/>
                <a:ea typeface="Goblin One"/>
                <a:cs typeface="Goblin One"/>
                <a:sym typeface="Goblin One"/>
              </a:defRPr>
            </a:lvl4pPr>
            <a:lvl5pPr lvl="4" rtl="0">
              <a:lnSpc>
                <a:spcPct val="100000"/>
              </a:lnSpc>
              <a:spcBef>
                <a:spcPts val="0"/>
              </a:spcBef>
              <a:spcAft>
                <a:spcPts val="0"/>
              </a:spcAft>
              <a:buNone/>
              <a:defRPr sz="2000">
                <a:solidFill>
                  <a:schemeClr val="lt1"/>
                </a:solidFill>
                <a:latin typeface="Goblin One"/>
                <a:ea typeface="Goblin One"/>
                <a:cs typeface="Goblin One"/>
                <a:sym typeface="Goblin One"/>
              </a:defRPr>
            </a:lvl5pPr>
            <a:lvl6pPr lvl="5" rtl="0">
              <a:lnSpc>
                <a:spcPct val="100000"/>
              </a:lnSpc>
              <a:spcBef>
                <a:spcPts val="0"/>
              </a:spcBef>
              <a:spcAft>
                <a:spcPts val="0"/>
              </a:spcAft>
              <a:buNone/>
              <a:defRPr sz="2000">
                <a:solidFill>
                  <a:schemeClr val="lt1"/>
                </a:solidFill>
                <a:latin typeface="Goblin One"/>
                <a:ea typeface="Goblin One"/>
                <a:cs typeface="Goblin One"/>
                <a:sym typeface="Goblin One"/>
              </a:defRPr>
            </a:lvl6pPr>
            <a:lvl7pPr lvl="6" rtl="0">
              <a:lnSpc>
                <a:spcPct val="100000"/>
              </a:lnSpc>
              <a:spcBef>
                <a:spcPts val="0"/>
              </a:spcBef>
              <a:spcAft>
                <a:spcPts val="0"/>
              </a:spcAft>
              <a:buNone/>
              <a:defRPr sz="2000">
                <a:solidFill>
                  <a:schemeClr val="lt1"/>
                </a:solidFill>
                <a:latin typeface="Goblin One"/>
                <a:ea typeface="Goblin One"/>
                <a:cs typeface="Goblin One"/>
                <a:sym typeface="Goblin One"/>
              </a:defRPr>
            </a:lvl7pPr>
            <a:lvl8pPr lvl="7" rtl="0">
              <a:lnSpc>
                <a:spcPct val="100000"/>
              </a:lnSpc>
              <a:spcBef>
                <a:spcPts val="0"/>
              </a:spcBef>
              <a:spcAft>
                <a:spcPts val="0"/>
              </a:spcAft>
              <a:buNone/>
              <a:defRPr sz="2000">
                <a:solidFill>
                  <a:schemeClr val="lt1"/>
                </a:solidFill>
                <a:latin typeface="Goblin One"/>
                <a:ea typeface="Goblin One"/>
                <a:cs typeface="Goblin One"/>
                <a:sym typeface="Goblin One"/>
              </a:defRPr>
            </a:lvl8pPr>
            <a:lvl9pPr lvl="8" rtl="0">
              <a:lnSpc>
                <a:spcPct val="100000"/>
              </a:lnSpc>
              <a:spcBef>
                <a:spcPts val="0"/>
              </a:spcBef>
              <a:spcAft>
                <a:spcPts val="0"/>
              </a:spcAft>
              <a:buNone/>
              <a:defRPr sz="2000">
                <a:solidFill>
                  <a:schemeClr val="lt1"/>
                </a:solidFill>
                <a:latin typeface="Goblin One"/>
                <a:ea typeface="Goblin One"/>
                <a:cs typeface="Goblin One"/>
                <a:sym typeface="Goblin One"/>
              </a:defRPr>
            </a:lvl9pPr>
          </a:lstStyle>
          <a:p>
            <a:endParaRPr/>
          </a:p>
        </p:txBody>
      </p:sp>
      <p:sp>
        <p:nvSpPr>
          <p:cNvPr id="306" name="Google Shape;306;p17"/>
          <p:cNvSpPr txBox="1">
            <a:spLocks noGrp="1"/>
          </p:cNvSpPr>
          <p:nvPr>
            <p:ph type="subTitle" idx="2"/>
          </p:nvPr>
        </p:nvSpPr>
        <p:spPr>
          <a:xfrm>
            <a:off x="1974256" y="2213445"/>
            <a:ext cx="2892900" cy="61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
        <p:nvSpPr>
          <p:cNvPr id="307" name="Google Shape;307;p17"/>
          <p:cNvSpPr txBox="1">
            <a:spLocks noGrp="1"/>
          </p:cNvSpPr>
          <p:nvPr>
            <p:ph type="subTitle" idx="3"/>
          </p:nvPr>
        </p:nvSpPr>
        <p:spPr>
          <a:xfrm>
            <a:off x="1974256" y="3132515"/>
            <a:ext cx="2892900" cy="371400"/>
          </a:xfrm>
          <a:prstGeom prst="rect">
            <a:avLst/>
          </a:prstGeom>
          <a:solidFill>
            <a:schemeClr val="dk1"/>
          </a:solidFill>
        </p:spPr>
        <p:txBody>
          <a:bodyPr spcFirstLastPara="1" wrap="square" lIns="91425" tIns="91425" rIns="91425" bIns="91425" anchor="ctr" anchorCtr="0">
            <a:noAutofit/>
          </a:bodyPr>
          <a:lstStyle>
            <a:lvl1pPr lvl="0" rtl="0">
              <a:lnSpc>
                <a:spcPct val="100000"/>
              </a:lnSpc>
              <a:spcBef>
                <a:spcPts val="0"/>
              </a:spcBef>
              <a:spcAft>
                <a:spcPts val="0"/>
              </a:spcAft>
              <a:buNone/>
              <a:defRPr sz="2000">
                <a:solidFill>
                  <a:schemeClr val="lt1"/>
                </a:solidFill>
                <a:latin typeface="Goblin One"/>
                <a:ea typeface="Goblin One"/>
                <a:cs typeface="Goblin One"/>
                <a:sym typeface="Goblin One"/>
              </a:defRPr>
            </a:lvl1pPr>
            <a:lvl2pPr lvl="1" rtl="0">
              <a:lnSpc>
                <a:spcPct val="100000"/>
              </a:lnSpc>
              <a:spcBef>
                <a:spcPts val="0"/>
              </a:spcBef>
              <a:spcAft>
                <a:spcPts val="0"/>
              </a:spcAft>
              <a:buNone/>
              <a:defRPr sz="2000">
                <a:solidFill>
                  <a:schemeClr val="lt1"/>
                </a:solidFill>
                <a:latin typeface="Goblin One"/>
                <a:ea typeface="Goblin One"/>
                <a:cs typeface="Goblin One"/>
                <a:sym typeface="Goblin One"/>
              </a:defRPr>
            </a:lvl2pPr>
            <a:lvl3pPr lvl="2" rtl="0">
              <a:lnSpc>
                <a:spcPct val="100000"/>
              </a:lnSpc>
              <a:spcBef>
                <a:spcPts val="0"/>
              </a:spcBef>
              <a:spcAft>
                <a:spcPts val="0"/>
              </a:spcAft>
              <a:buNone/>
              <a:defRPr sz="2000">
                <a:solidFill>
                  <a:schemeClr val="lt1"/>
                </a:solidFill>
                <a:latin typeface="Goblin One"/>
                <a:ea typeface="Goblin One"/>
                <a:cs typeface="Goblin One"/>
                <a:sym typeface="Goblin One"/>
              </a:defRPr>
            </a:lvl3pPr>
            <a:lvl4pPr lvl="3" rtl="0">
              <a:lnSpc>
                <a:spcPct val="100000"/>
              </a:lnSpc>
              <a:spcBef>
                <a:spcPts val="0"/>
              </a:spcBef>
              <a:spcAft>
                <a:spcPts val="0"/>
              </a:spcAft>
              <a:buNone/>
              <a:defRPr sz="2000">
                <a:solidFill>
                  <a:schemeClr val="lt1"/>
                </a:solidFill>
                <a:latin typeface="Goblin One"/>
                <a:ea typeface="Goblin One"/>
                <a:cs typeface="Goblin One"/>
                <a:sym typeface="Goblin One"/>
              </a:defRPr>
            </a:lvl4pPr>
            <a:lvl5pPr lvl="4" rtl="0">
              <a:lnSpc>
                <a:spcPct val="100000"/>
              </a:lnSpc>
              <a:spcBef>
                <a:spcPts val="0"/>
              </a:spcBef>
              <a:spcAft>
                <a:spcPts val="0"/>
              </a:spcAft>
              <a:buNone/>
              <a:defRPr sz="2000">
                <a:solidFill>
                  <a:schemeClr val="lt1"/>
                </a:solidFill>
                <a:latin typeface="Goblin One"/>
                <a:ea typeface="Goblin One"/>
                <a:cs typeface="Goblin One"/>
                <a:sym typeface="Goblin One"/>
              </a:defRPr>
            </a:lvl5pPr>
            <a:lvl6pPr lvl="5" rtl="0">
              <a:lnSpc>
                <a:spcPct val="100000"/>
              </a:lnSpc>
              <a:spcBef>
                <a:spcPts val="0"/>
              </a:spcBef>
              <a:spcAft>
                <a:spcPts val="0"/>
              </a:spcAft>
              <a:buNone/>
              <a:defRPr sz="2000">
                <a:solidFill>
                  <a:schemeClr val="lt1"/>
                </a:solidFill>
                <a:latin typeface="Goblin One"/>
                <a:ea typeface="Goblin One"/>
                <a:cs typeface="Goblin One"/>
                <a:sym typeface="Goblin One"/>
              </a:defRPr>
            </a:lvl6pPr>
            <a:lvl7pPr lvl="6" rtl="0">
              <a:lnSpc>
                <a:spcPct val="100000"/>
              </a:lnSpc>
              <a:spcBef>
                <a:spcPts val="0"/>
              </a:spcBef>
              <a:spcAft>
                <a:spcPts val="0"/>
              </a:spcAft>
              <a:buNone/>
              <a:defRPr sz="2000">
                <a:solidFill>
                  <a:schemeClr val="lt1"/>
                </a:solidFill>
                <a:latin typeface="Goblin One"/>
                <a:ea typeface="Goblin One"/>
                <a:cs typeface="Goblin One"/>
                <a:sym typeface="Goblin One"/>
              </a:defRPr>
            </a:lvl7pPr>
            <a:lvl8pPr lvl="7" rtl="0">
              <a:lnSpc>
                <a:spcPct val="100000"/>
              </a:lnSpc>
              <a:spcBef>
                <a:spcPts val="0"/>
              </a:spcBef>
              <a:spcAft>
                <a:spcPts val="0"/>
              </a:spcAft>
              <a:buNone/>
              <a:defRPr sz="2000">
                <a:solidFill>
                  <a:schemeClr val="lt1"/>
                </a:solidFill>
                <a:latin typeface="Goblin One"/>
                <a:ea typeface="Goblin One"/>
                <a:cs typeface="Goblin One"/>
                <a:sym typeface="Goblin One"/>
              </a:defRPr>
            </a:lvl8pPr>
            <a:lvl9pPr lvl="8" rtl="0">
              <a:lnSpc>
                <a:spcPct val="100000"/>
              </a:lnSpc>
              <a:spcBef>
                <a:spcPts val="0"/>
              </a:spcBef>
              <a:spcAft>
                <a:spcPts val="0"/>
              </a:spcAft>
              <a:buNone/>
              <a:defRPr sz="2000">
                <a:solidFill>
                  <a:schemeClr val="lt1"/>
                </a:solidFill>
                <a:latin typeface="Goblin One"/>
                <a:ea typeface="Goblin One"/>
                <a:cs typeface="Goblin One"/>
                <a:sym typeface="Goblin One"/>
              </a:defRPr>
            </a:lvl9pPr>
          </a:lstStyle>
          <a:p>
            <a:endParaRPr/>
          </a:p>
        </p:txBody>
      </p:sp>
      <p:sp>
        <p:nvSpPr>
          <p:cNvPr id="308" name="Google Shape;308;p17"/>
          <p:cNvSpPr txBox="1">
            <a:spLocks noGrp="1"/>
          </p:cNvSpPr>
          <p:nvPr>
            <p:ph type="subTitle" idx="4"/>
          </p:nvPr>
        </p:nvSpPr>
        <p:spPr>
          <a:xfrm>
            <a:off x="1974256" y="3520744"/>
            <a:ext cx="2892900" cy="61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a:endParaRPr/>
          </a:p>
        </p:txBody>
      </p:sp>
      <p:sp>
        <p:nvSpPr>
          <p:cNvPr id="309" name="Google Shape;309;p17"/>
          <p:cNvSpPr txBox="1">
            <a:spLocks noGrp="1"/>
          </p:cNvSpPr>
          <p:nvPr>
            <p:ph type="title"/>
          </p:nvPr>
        </p:nvSpPr>
        <p:spPr>
          <a:xfrm>
            <a:off x="1387862" y="957875"/>
            <a:ext cx="3479401" cy="5922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Font typeface="Fredoka One"/>
              <a:buNone/>
              <a:defRPr/>
            </a:lvl1pPr>
            <a:lvl2pPr lvl="1" algn="ctr" rtl="0">
              <a:spcBef>
                <a:spcPts val="0"/>
              </a:spcBef>
              <a:spcAft>
                <a:spcPts val="0"/>
              </a:spcAft>
              <a:buSzPts val="2800"/>
              <a:buFont typeface="Fredoka One"/>
              <a:buNone/>
              <a:defRPr sz="2800">
                <a:latin typeface="Fredoka One"/>
                <a:ea typeface="Fredoka One"/>
                <a:cs typeface="Fredoka One"/>
                <a:sym typeface="Fredoka One"/>
              </a:defRPr>
            </a:lvl2pPr>
            <a:lvl3pPr lvl="2" algn="ctr" rtl="0">
              <a:spcBef>
                <a:spcPts val="0"/>
              </a:spcBef>
              <a:spcAft>
                <a:spcPts val="0"/>
              </a:spcAft>
              <a:buSzPts val="2800"/>
              <a:buFont typeface="Fredoka One"/>
              <a:buNone/>
              <a:defRPr sz="2800">
                <a:latin typeface="Fredoka One"/>
                <a:ea typeface="Fredoka One"/>
                <a:cs typeface="Fredoka One"/>
                <a:sym typeface="Fredoka One"/>
              </a:defRPr>
            </a:lvl3pPr>
            <a:lvl4pPr lvl="3" algn="ctr" rtl="0">
              <a:spcBef>
                <a:spcPts val="0"/>
              </a:spcBef>
              <a:spcAft>
                <a:spcPts val="0"/>
              </a:spcAft>
              <a:buSzPts val="2800"/>
              <a:buFont typeface="Fredoka One"/>
              <a:buNone/>
              <a:defRPr sz="2800">
                <a:latin typeface="Fredoka One"/>
                <a:ea typeface="Fredoka One"/>
                <a:cs typeface="Fredoka One"/>
                <a:sym typeface="Fredoka One"/>
              </a:defRPr>
            </a:lvl4pPr>
            <a:lvl5pPr lvl="4" algn="ctr" rtl="0">
              <a:spcBef>
                <a:spcPts val="0"/>
              </a:spcBef>
              <a:spcAft>
                <a:spcPts val="0"/>
              </a:spcAft>
              <a:buSzPts val="2800"/>
              <a:buFont typeface="Fredoka One"/>
              <a:buNone/>
              <a:defRPr sz="2800">
                <a:latin typeface="Fredoka One"/>
                <a:ea typeface="Fredoka One"/>
                <a:cs typeface="Fredoka One"/>
                <a:sym typeface="Fredoka One"/>
              </a:defRPr>
            </a:lvl5pPr>
            <a:lvl6pPr lvl="5" algn="ctr" rtl="0">
              <a:spcBef>
                <a:spcPts val="0"/>
              </a:spcBef>
              <a:spcAft>
                <a:spcPts val="0"/>
              </a:spcAft>
              <a:buSzPts val="2800"/>
              <a:buFont typeface="Fredoka One"/>
              <a:buNone/>
              <a:defRPr sz="2800">
                <a:latin typeface="Fredoka One"/>
                <a:ea typeface="Fredoka One"/>
                <a:cs typeface="Fredoka One"/>
                <a:sym typeface="Fredoka One"/>
              </a:defRPr>
            </a:lvl6pPr>
            <a:lvl7pPr lvl="6" algn="ctr" rtl="0">
              <a:spcBef>
                <a:spcPts val="0"/>
              </a:spcBef>
              <a:spcAft>
                <a:spcPts val="0"/>
              </a:spcAft>
              <a:buSzPts val="2800"/>
              <a:buFont typeface="Fredoka One"/>
              <a:buNone/>
              <a:defRPr sz="2800">
                <a:latin typeface="Fredoka One"/>
                <a:ea typeface="Fredoka One"/>
                <a:cs typeface="Fredoka One"/>
                <a:sym typeface="Fredoka One"/>
              </a:defRPr>
            </a:lvl7pPr>
            <a:lvl8pPr lvl="7" algn="ctr" rtl="0">
              <a:spcBef>
                <a:spcPts val="0"/>
              </a:spcBef>
              <a:spcAft>
                <a:spcPts val="0"/>
              </a:spcAft>
              <a:buSzPts val="2800"/>
              <a:buFont typeface="Fredoka One"/>
              <a:buNone/>
              <a:defRPr sz="2800">
                <a:latin typeface="Fredoka One"/>
                <a:ea typeface="Fredoka One"/>
                <a:cs typeface="Fredoka One"/>
                <a:sym typeface="Fredoka One"/>
              </a:defRPr>
            </a:lvl8pPr>
            <a:lvl9pPr lvl="8" algn="ctr" rtl="0">
              <a:spcBef>
                <a:spcPts val="0"/>
              </a:spcBef>
              <a:spcAft>
                <a:spcPts val="0"/>
              </a:spcAft>
              <a:buSzPts val="2800"/>
              <a:buFont typeface="Fredoka One"/>
              <a:buNone/>
              <a:defRPr sz="2800">
                <a:latin typeface="Fredoka One"/>
                <a:ea typeface="Fredoka One"/>
                <a:cs typeface="Fredoka One"/>
                <a:sym typeface="Fredoka 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7600"/>
            <a:ext cx="7704000" cy="592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oblin One"/>
              <a:buNone/>
              <a:defRPr sz="2800">
                <a:solidFill>
                  <a:schemeClr val="dk1"/>
                </a:solidFill>
                <a:latin typeface="Goblin One"/>
                <a:ea typeface="Goblin One"/>
                <a:cs typeface="Goblin One"/>
                <a:sym typeface="Goblin One"/>
              </a:defRPr>
            </a:lvl1pPr>
            <a:lvl2pPr lvl="1" algn="ctr" rtl="0">
              <a:spcBef>
                <a:spcPts val="0"/>
              </a:spcBef>
              <a:spcAft>
                <a:spcPts val="0"/>
              </a:spcAft>
              <a:buClr>
                <a:schemeClr val="dk1"/>
              </a:buClr>
              <a:buSzPts val="2800"/>
              <a:buFont typeface="Goblin One"/>
              <a:buNone/>
              <a:defRPr sz="2800">
                <a:solidFill>
                  <a:schemeClr val="dk1"/>
                </a:solidFill>
                <a:latin typeface="Goblin One"/>
                <a:ea typeface="Goblin One"/>
                <a:cs typeface="Goblin One"/>
                <a:sym typeface="Goblin One"/>
              </a:defRPr>
            </a:lvl2pPr>
            <a:lvl3pPr lvl="2" algn="ctr" rtl="0">
              <a:spcBef>
                <a:spcPts val="0"/>
              </a:spcBef>
              <a:spcAft>
                <a:spcPts val="0"/>
              </a:spcAft>
              <a:buClr>
                <a:schemeClr val="dk1"/>
              </a:buClr>
              <a:buSzPts val="2800"/>
              <a:buFont typeface="Goblin One"/>
              <a:buNone/>
              <a:defRPr sz="2800">
                <a:solidFill>
                  <a:schemeClr val="dk1"/>
                </a:solidFill>
                <a:latin typeface="Goblin One"/>
                <a:ea typeface="Goblin One"/>
                <a:cs typeface="Goblin One"/>
                <a:sym typeface="Goblin One"/>
              </a:defRPr>
            </a:lvl3pPr>
            <a:lvl4pPr lvl="3" algn="ctr" rtl="0">
              <a:spcBef>
                <a:spcPts val="0"/>
              </a:spcBef>
              <a:spcAft>
                <a:spcPts val="0"/>
              </a:spcAft>
              <a:buClr>
                <a:schemeClr val="dk1"/>
              </a:buClr>
              <a:buSzPts val="2800"/>
              <a:buFont typeface="Goblin One"/>
              <a:buNone/>
              <a:defRPr sz="2800">
                <a:solidFill>
                  <a:schemeClr val="dk1"/>
                </a:solidFill>
                <a:latin typeface="Goblin One"/>
                <a:ea typeface="Goblin One"/>
                <a:cs typeface="Goblin One"/>
                <a:sym typeface="Goblin One"/>
              </a:defRPr>
            </a:lvl4pPr>
            <a:lvl5pPr lvl="4" algn="ctr" rtl="0">
              <a:spcBef>
                <a:spcPts val="0"/>
              </a:spcBef>
              <a:spcAft>
                <a:spcPts val="0"/>
              </a:spcAft>
              <a:buClr>
                <a:schemeClr val="dk1"/>
              </a:buClr>
              <a:buSzPts val="2800"/>
              <a:buFont typeface="Goblin One"/>
              <a:buNone/>
              <a:defRPr sz="2800">
                <a:solidFill>
                  <a:schemeClr val="dk1"/>
                </a:solidFill>
                <a:latin typeface="Goblin One"/>
                <a:ea typeface="Goblin One"/>
                <a:cs typeface="Goblin One"/>
                <a:sym typeface="Goblin One"/>
              </a:defRPr>
            </a:lvl5pPr>
            <a:lvl6pPr lvl="5" algn="ctr" rtl="0">
              <a:spcBef>
                <a:spcPts val="0"/>
              </a:spcBef>
              <a:spcAft>
                <a:spcPts val="0"/>
              </a:spcAft>
              <a:buClr>
                <a:schemeClr val="dk1"/>
              </a:buClr>
              <a:buSzPts val="2800"/>
              <a:buFont typeface="Goblin One"/>
              <a:buNone/>
              <a:defRPr sz="2800">
                <a:solidFill>
                  <a:schemeClr val="dk1"/>
                </a:solidFill>
                <a:latin typeface="Goblin One"/>
                <a:ea typeface="Goblin One"/>
                <a:cs typeface="Goblin One"/>
                <a:sym typeface="Goblin One"/>
              </a:defRPr>
            </a:lvl6pPr>
            <a:lvl7pPr lvl="6" algn="ctr" rtl="0">
              <a:spcBef>
                <a:spcPts val="0"/>
              </a:spcBef>
              <a:spcAft>
                <a:spcPts val="0"/>
              </a:spcAft>
              <a:buClr>
                <a:schemeClr val="dk1"/>
              </a:buClr>
              <a:buSzPts val="2800"/>
              <a:buFont typeface="Goblin One"/>
              <a:buNone/>
              <a:defRPr sz="2800">
                <a:solidFill>
                  <a:schemeClr val="dk1"/>
                </a:solidFill>
                <a:latin typeface="Goblin One"/>
                <a:ea typeface="Goblin One"/>
                <a:cs typeface="Goblin One"/>
                <a:sym typeface="Goblin One"/>
              </a:defRPr>
            </a:lvl7pPr>
            <a:lvl8pPr lvl="7" algn="ctr" rtl="0">
              <a:spcBef>
                <a:spcPts val="0"/>
              </a:spcBef>
              <a:spcAft>
                <a:spcPts val="0"/>
              </a:spcAft>
              <a:buClr>
                <a:schemeClr val="dk1"/>
              </a:buClr>
              <a:buSzPts val="2800"/>
              <a:buFont typeface="Goblin One"/>
              <a:buNone/>
              <a:defRPr sz="2800">
                <a:solidFill>
                  <a:schemeClr val="dk1"/>
                </a:solidFill>
                <a:latin typeface="Goblin One"/>
                <a:ea typeface="Goblin One"/>
                <a:cs typeface="Goblin One"/>
                <a:sym typeface="Goblin One"/>
              </a:defRPr>
            </a:lvl8pPr>
            <a:lvl9pPr lvl="8" algn="ctr" rtl="0">
              <a:spcBef>
                <a:spcPts val="0"/>
              </a:spcBef>
              <a:spcAft>
                <a:spcPts val="0"/>
              </a:spcAft>
              <a:buClr>
                <a:schemeClr val="dk1"/>
              </a:buClr>
              <a:buSzPts val="2800"/>
              <a:buFont typeface="Goblin One"/>
              <a:buNone/>
              <a:defRPr sz="2800">
                <a:solidFill>
                  <a:schemeClr val="dk1"/>
                </a:solidFill>
                <a:latin typeface="Goblin One"/>
                <a:ea typeface="Goblin One"/>
                <a:cs typeface="Goblin One"/>
                <a:sym typeface="Goblin One"/>
              </a:defRPr>
            </a:lvl9pPr>
          </a:lstStyle>
          <a:p>
            <a:endParaRPr/>
          </a:p>
        </p:txBody>
      </p:sp>
      <p:sp>
        <p:nvSpPr>
          <p:cNvPr id="7" name="Google Shape;7;p1"/>
          <p:cNvSpPr txBox="1">
            <a:spLocks noGrp="1"/>
          </p:cNvSpPr>
          <p:nvPr>
            <p:ph type="body" idx="1"/>
          </p:nvPr>
        </p:nvSpPr>
        <p:spPr>
          <a:xfrm>
            <a:off x="720000" y="1300850"/>
            <a:ext cx="7704000" cy="3267900"/>
          </a:xfrm>
          <a:prstGeom prst="rect">
            <a:avLst/>
          </a:prstGeom>
          <a:noFill/>
          <a:ln>
            <a:noFill/>
          </a:ln>
        </p:spPr>
        <p:txBody>
          <a:bodyPr spcFirstLastPara="1" wrap="square" lIns="91425" tIns="91425" rIns="91425" bIns="91425" anchor="ctr" anchorCtr="0">
            <a:noAutofit/>
          </a:bodyPr>
          <a:lstStyle>
            <a:lvl1pPr marL="457200" lvl="0" indent="-323850">
              <a:lnSpc>
                <a:spcPct val="100000"/>
              </a:lnSpc>
              <a:spcBef>
                <a:spcPts val="0"/>
              </a:spcBef>
              <a:spcAft>
                <a:spcPts val="0"/>
              </a:spcAft>
              <a:buClr>
                <a:schemeClr val="dk1"/>
              </a:buClr>
              <a:buSzPts val="1500"/>
              <a:buFont typeface="DM Sans"/>
              <a:buChar char="●"/>
              <a:defRPr sz="1500">
                <a:solidFill>
                  <a:schemeClr val="dk1"/>
                </a:solidFill>
                <a:latin typeface="DM Sans"/>
                <a:ea typeface="DM Sans"/>
                <a:cs typeface="DM Sans"/>
                <a:sym typeface="DM Sans"/>
              </a:defRPr>
            </a:lvl1pPr>
            <a:lvl2pPr marL="914400" lvl="1" indent="-323850">
              <a:lnSpc>
                <a:spcPct val="100000"/>
              </a:lnSpc>
              <a:spcBef>
                <a:spcPts val="0"/>
              </a:spcBef>
              <a:spcAft>
                <a:spcPts val="0"/>
              </a:spcAft>
              <a:buClr>
                <a:schemeClr val="dk1"/>
              </a:buClr>
              <a:buSzPts val="1500"/>
              <a:buFont typeface="DM Sans"/>
              <a:buChar char="○"/>
              <a:defRPr sz="1500">
                <a:solidFill>
                  <a:schemeClr val="dk1"/>
                </a:solidFill>
                <a:latin typeface="DM Sans"/>
                <a:ea typeface="DM Sans"/>
                <a:cs typeface="DM Sans"/>
                <a:sym typeface="DM Sans"/>
              </a:defRPr>
            </a:lvl2pPr>
            <a:lvl3pPr marL="1371600" lvl="2" indent="-323850">
              <a:lnSpc>
                <a:spcPct val="100000"/>
              </a:lnSpc>
              <a:spcBef>
                <a:spcPts val="0"/>
              </a:spcBef>
              <a:spcAft>
                <a:spcPts val="0"/>
              </a:spcAft>
              <a:buClr>
                <a:schemeClr val="dk1"/>
              </a:buClr>
              <a:buSzPts val="1500"/>
              <a:buFont typeface="DM Sans"/>
              <a:buChar char="■"/>
              <a:defRPr sz="1500">
                <a:solidFill>
                  <a:schemeClr val="dk1"/>
                </a:solidFill>
                <a:latin typeface="DM Sans"/>
                <a:ea typeface="DM Sans"/>
                <a:cs typeface="DM Sans"/>
                <a:sym typeface="DM Sans"/>
              </a:defRPr>
            </a:lvl3pPr>
            <a:lvl4pPr marL="1828800" lvl="3" indent="-323850">
              <a:lnSpc>
                <a:spcPct val="100000"/>
              </a:lnSpc>
              <a:spcBef>
                <a:spcPts val="0"/>
              </a:spcBef>
              <a:spcAft>
                <a:spcPts val="0"/>
              </a:spcAft>
              <a:buClr>
                <a:schemeClr val="dk1"/>
              </a:buClr>
              <a:buSzPts val="1500"/>
              <a:buFont typeface="DM Sans"/>
              <a:buChar char="●"/>
              <a:defRPr sz="1500">
                <a:solidFill>
                  <a:schemeClr val="dk1"/>
                </a:solidFill>
                <a:latin typeface="DM Sans"/>
                <a:ea typeface="DM Sans"/>
                <a:cs typeface="DM Sans"/>
                <a:sym typeface="DM Sans"/>
              </a:defRPr>
            </a:lvl4pPr>
            <a:lvl5pPr marL="2286000" lvl="4" indent="-323850">
              <a:lnSpc>
                <a:spcPct val="100000"/>
              </a:lnSpc>
              <a:spcBef>
                <a:spcPts val="0"/>
              </a:spcBef>
              <a:spcAft>
                <a:spcPts val="0"/>
              </a:spcAft>
              <a:buClr>
                <a:schemeClr val="dk1"/>
              </a:buClr>
              <a:buSzPts val="1500"/>
              <a:buFont typeface="DM Sans"/>
              <a:buChar char="○"/>
              <a:defRPr sz="1500">
                <a:solidFill>
                  <a:schemeClr val="dk1"/>
                </a:solidFill>
                <a:latin typeface="DM Sans"/>
                <a:ea typeface="DM Sans"/>
                <a:cs typeface="DM Sans"/>
                <a:sym typeface="DM Sans"/>
              </a:defRPr>
            </a:lvl5pPr>
            <a:lvl6pPr marL="2743200" lvl="5" indent="-323850">
              <a:lnSpc>
                <a:spcPct val="100000"/>
              </a:lnSpc>
              <a:spcBef>
                <a:spcPts val="0"/>
              </a:spcBef>
              <a:spcAft>
                <a:spcPts val="0"/>
              </a:spcAft>
              <a:buClr>
                <a:schemeClr val="dk1"/>
              </a:buClr>
              <a:buSzPts val="1500"/>
              <a:buFont typeface="DM Sans"/>
              <a:buChar char="■"/>
              <a:defRPr sz="1500">
                <a:solidFill>
                  <a:schemeClr val="dk1"/>
                </a:solidFill>
                <a:latin typeface="DM Sans"/>
                <a:ea typeface="DM Sans"/>
                <a:cs typeface="DM Sans"/>
                <a:sym typeface="DM Sans"/>
              </a:defRPr>
            </a:lvl6pPr>
            <a:lvl7pPr marL="3200400" lvl="6" indent="-323850">
              <a:lnSpc>
                <a:spcPct val="100000"/>
              </a:lnSpc>
              <a:spcBef>
                <a:spcPts val="0"/>
              </a:spcBef>
              <a:spcAft>
                <a:spcPts val="0"/>
              </a:spcAft>
              <a:buClr>
                <a:schemeClr val="dk1"/>
              </a:buClr>
              <a:buSzPts val="1500"/>
              <a:buFont typeface="DM Sans"/>
              <a:buChar char="●"/>
              <a:defRPr sz="1500">
                <a:solidFill>
                  <a:schemeClr val="dk1"/>
                </a:solidFill>
                <a:latin typeface="DM Sans"/>
                <a:ea typeface="DM Sans"/>
                <a:cs typeface="DM Sans"/>
                <a:sym typeface="DM Sans"/>
              </a:defRPr>
            </a:lvl7pPr>
            <a:lvl8pPr marL="3657600" lvl="7" indent="-323850">
              <a:lnSpc>
                <a:spcPct val="100000"/>
              </a:lnSpc>
              <a:spcBef>
                <a:spcPts val="0"/>
              </a:spcBef>
              <a:spcAft>
                <a:spcPts val="0"/>
              </a:spcAft>
              <a:buClr>
                <a:schemeClr val="dk1"/>
              </a:buClr>
              <a:buSzPts val="1500"/>
              <a:buFont typeface="DM Sans"/>
              <a:buChar char="○"/>
              <a:defRPr sz="1500">
                <a:solidFill>
                  <a:schemeClr val="dk1"/>
                </a:solidFill>
                <a:latin typeface="DM Sans"/>
                <a:ea typeface="DM Sans"/>
                <a:cs typeface="DM Sans"/>
                <a:sym typeface="DM Sans"/>
              </a:defRPr>
            </a:lvl8pPr>
            <a:lvl9pPr marL="4114800" lvl="8" indent="-323850">
              <a:lnSpc>
                <a:spcPct val="100000"/>
              </a:lnSpc>
              <a:spcBef>
                <a:spcPts val="0"/>
              </a:spcBef>
              <a:spcAft>
                <a:spcPts val="0"/>
              </a:spcAft>
              <a:buClr>
                <a:schemeClr val="dk1"/>
              </a:buClr>
              <a:buSzPts val="1500"/>
              <a:buFont typeface="DM Sans"/>
              <a:buChar char="■"/>
              <a:defRPr sz="1500">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7" r:id="rId5"/>
    <p:sldLayoutId id="2147483659" r:id="rId6"/>
    <p:sldLayoutId id="2147483661" r:id="rId7"/>
    <p:sldLayoutId id="2147483662" r:id="rId8"/>
    <p:sldLayoutId id="2147483663" r:id="rId9"/>
    <p:sldLayoutId id="2147483668" r:id="rId10"/>
    <p:sldLayoutId id="2147483671" r:id="rId11"/>
    <p:sldLayoutId id="2147483672" r:id="rId12"/>
    <p:sldLayoutId id="2147483679" r:id="rId13"/>
    <p:sldLayoutId id="2147483680" r:id="rId14"/>
    <p:sldLayoutId id="2147483685" r:id="rId15"/>
  </p:sldLayoutIdLst>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707"/>
        <p:cNvGrpSpPr/>
        <p:nvPr/>
      </p:nvGrpSpPr>
      <p:grpSpPr>
        <a:xfrm>
          <a:off x="0" y="0"/>
          <a:ext cx="0" cy="0"/>
          <a:chOff x="0" y="0"/>
          <a:chExt cx="0" cy="0"/>
        </a:xfrm>
      </p:grpSpPr>
      <p:sp>
        <p:nvSpPr>
          <p:cNvPr id="708" name="Google Shape;708;p35"/>
          <p:cNvSpPr txBox="1">
            <a:spLocks noGrp="1"/>
          </p:cNvSpPr>
          <p:nvPr>
            <p:ph type="title"/>
          </p:nvPr>
        </p:nvSpPr>
        <p:spPr>
          <a:xfrm>
            <a:off x="1068099"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709" name="Google Shape;709;p35"/>
          <p:cNvSpPr txBox="1">
            <a:spLocks noGrp="1"/>
          </p:cNvSpPr>
          <p:nvPr>
            <p:ph type="body" idx="1"/>
          </p:nvPr>
        </p:nvSpPr>
        <p:spPr>
          <a:xfrm>
            <a:off x="1068099"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81" r:id="rId1"/>
  </p:sldLayoutIdLst>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grc.nasa.gov/www/k-12/airplane/inlet.html" TargetMode="External"/><Relationship Id="rId2" Type="http://schemas.openxmlformats.org/officeDocument/2006/relationships/hyperlink" Target="https://simpleflying.com/why-supersonic-engines-so-complex/#:~:text=While%20variable%20inlets%20cater%20to,drag%20created%20by%20the%20inlet" TargetMode="External"/><Relationship Id="rId1" Type="http://schemas.openxmlformats.org/officeDocument/2006/relationships/slideLayout" Target="../slideLayouts/slideLayout11.xml"/><Relationship Id="rId5" Type="http://schemas.openxmlformats.org/officeDocument/2006/relationships/hyperlink" Target="https://simpleflying.com/how-jet-engines-avoid-overheating/#:~:text=Summary,them%20from%20overheating%20or%20melting" TargetMode="External"/><Relationship Id="rId4" Type="http://schemas.openxmlformats.org/officeDocument/2006/relationships/hyperlink" Target="https://boomsupersonic.com/flyby/aerodynamics-101-the-shape-of-supersonic#:~:text=A%20supersonic%20challenge%3A%20'wave%20drag,they%20interact%20with%20aircraft%20surfac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simpleflying.com/how-high-can-military-planes-fly/#:~:text=U.S.%20military%20aircraft%20can%20go,feet%20in%20record%2Dbreaking%20flights" TargetMode="External"/><Relationship Id="rId2" Type="http://schemas.openxmlformats.org/officeDocument/2006/relationships/hyperlink" Target="https://www.investopedia.com/bullwhip-effect-definition-5499228" TargetMode="External"/><Relationship Id="rId1" Type="http://schemas.openxmlformats.org/officeDocument/2006/relationships/slideLayout" Target="../slideLayouts/slideLayout11.xml"/><Relationship Id="rId6" Type="http://schemas.openxmlformats.org/officeDocument/2006/relationships/hyperlink" Target="https://www.iwm.org.uk/history/sr-71-blackbird#:~:text=EC%3A%20%22The%20blackbird%20was%20developed,cost%20%2434%20million%20to%20make" TargetMode="External"/><Relationship Id="rId5" Type="http://schemas.openxmlformats.org/officeDocument/2006/relationships/hyperlink" Target="https://www.nasa.gov/reference/x-43a/#:~:text=During%20its%20third%20and%20final,for%20an%20air%2Dbreathing%20vehicle" TargetMode="External"/><Relationship Id="rId4" Type="http://schemas.openxmlformats.org/officeDocument/2006/relationships/hyperlink" Target="https://web.archive.org/web/20221210011502/https:/www.nasa.gov/centers/dryden/history/HistoricAircraft/X-1/background.html"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17/06/relationships/model3d" Target="../media/model3d1.glb"/><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17/06/relationships/model3d" Target="../media/model3d1.glb"/><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boomsupersonic.com/flyby/xb-1-live-blog-flight-test-program#flight-9"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afdc.energy.gov/fuels/sustainable-aviation-fuel#:~:text=Sustainable%20Aviation%20Fuel-,Sustainable%20Aviation%20Fuel,how%20the%20fuel%20is%20produced" TargetMode="External"/><Relationship Id="rId2" Type="http://schemas.openxmlformats.org/officeDocument/2006/relationships/hyperlink" Target="https://greenly.earth/en-us/blog/ecology-news/what-is-the-problem-with-kerosene" TargetMode="Externa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36.jpe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hyperlink" Target="https://ourworldindata.org/energy-mix#:~:text=Globally%20we%20get%20the%20largest,%2C%20gas%2C%20and%20hydroelectric%20power." TargetMode="External"/><Relationship Id="rId7" Type="http://schemas.openxmlformats.org/officeDocument/2006/relationships/hyperlink" Target="https://ourworldindata.org/global-aviation-emissions"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hyperlink" Target="https://www.energy.gov/eere/bioenergy/articles/now-available-sustainable-aviation-fuel-blending-and-logistics-report"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hyperlink" Target="https://www.nrel.gov/docs/fy24osti/90979.pdf"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hyperlink" Target="https://avgeekery.com/chinese-company-planning-return-to-supersonic-travel/"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politico.eu/article/russia-to-produce-new-hypersonic-missiles-in-mass-says-putin/"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nasa.gov/history/SP-4219/Chapter3.html" TargetMode="External"/><Relationship Id="rId2" Type="http://schemas.openxmlformats.org/officeDocument/2006/relationships/hyperlink" Target="https://www.rafmuseum.org.uk/research/archive-exhibitions/comet-the-worlds-first-jet-airliner/comet-enters-service/#:~:text=On%202%20May%201952%20the,4000%20km%20(2500%20miles)" TargetMode="Externa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18" Type="http://schemas.openxmlformats.org/officeDocument/2006/relationships/image" Target="../media/image65.png"/><Relationship Id="rId3" Type="http://schemas.microsoft.com/office/2007/relationships/media" Target="../media/media4.mp3"/><Relationship Id="rId7" Type="http://schemas.openxmlformats.org/officeDocument/2006/relationships/image" Target="../media/image53.png"/><Relationship Id="rId12" Type="http://schemas.openxmlformats.org/officeDocument/2006/relationships/image" Target="../media/image59.jpeg"/><Relationship Id="rId17" Type="http://schemas.openxmlformats.org/officeDocument/2006/relationships/image" Target="../media/image64.png"/><Relationship Id="rId2" Type="http://schemas.openxmlformats.org/officeDocument/2006/relationships/video" Target="../media/media3.mp4"/><Relationship Id="rId16" Type="http://schemas.openxmlformats.org/officeDocument/2006/relationships/image" Target="../media/image63.png"/><Relationship Id="rId1" Type="http://schemas.microsoft.com/office/2007/relationships/media" Target="../media/media3.mp4"/><Relationship Id="rId6" Type="http://schemas.openxmlformats.org/officeDocument/2006/relationships/notesSlide" Target="../notesSlides/notesSlide26.xml"/><Relationship Id="rId11" Type="http://schemas.openxmlformats.org/officeDocument/2006/relationships/image" Target="../media/image58.png"/><Relationship Id="rId5" Type="http://schemas.openxmlformats.org/officeDocument/2006/relationships/slideLayout" Target="../slideLayouts/slideLayout16.xml"/><Relationship Id="rId15" Type="http://schemas.openxmlformats.org/officeDocument/2006/relationships/image" Target="../media/image62.png"/><Relationship Id="rId10" Type="http://schemas.openxmlformats.org/officeDocument/2006/relationships/image" Target="../media/image57.jpeg"/><Relationship Id="rId4" Type="http://schemas.openxmlformats.org/officeDocument/2006/relationships/audio" Target="../media/media4.mp3"/><Relationship Id="rId9" Type="http://schemas.openxmlformats.org/officeDocument/2006/relationships/image" Target="../media/image56.jpeg"/><Relationship Id="rId1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38"/>
          <p:cNvSpPr txBox="1">
            <a:spLocks noGrp="1"/>
          </p:cNvSpPr>
          <p:nvPr>
            <p:ph type="ctrTitle"/>
          </p:nvPr>
        </p:nvSpPr>
        <p:spPr>
          <a:xfrm>
            <a:off x="3779551" y="1410353"/>
            <a:ext cx="4641900" cy="2378100"/>
          </a:xfrm>
          <a:prstGeom prst="rect">
            <a:avLst/>
          </a:prstGeom>
        </p:spPr>
        <p:txBody>
          <a:bodyPr spcFirstLastPara="1" wrap="square" lIns="91427" tIns="91427" rIns="0" bIns="91427" anchor="ctr" anchorCtr="0">
            <a:noAutofit/>
          </a:bodyPr>
          <a:lstStyle/>
          <a:p>
            <a:r>
              <a:rPr lang="en" dirty="0"/>
              <a:t>SUPERSONIC </a:t>
            </a:r>
            <a:br>
              <a:rPr lang="en" dirty="0"/>
            </a:br>
            <a:r>
              <a:rPr lang="en" dirty="0"/>
              <a:t>TRAVEL</a:t>
            </a:r>
            <a:endParaRPr dirty="0"/>
          </a:p>
        </p:txBody>
      </p:sp>
      <p:sp>
        <p:nvSpPr>
          <p:cNvPr id="718" name="Google Shape;718;p38"/>
          <p:cNvSpPr txBox="1">
            <a:spLocks noGrp="1"/>
          </p:cNvSpPr>
          <p:nvPr>
            <p:ph type="subTitle" idx="1"/>
          </p:nvPr>
        </p:nvSpPr>
        <p:spPr>
          <a:xfrm>
            <a:off x="3779551" y="3849877"/>
            <a:ext cx="4641900" cy="463500"/>
          </a:xfrm>
          <a:prstGeom prst="rect">
            <a:avLst/>
          </a:prstGeom>
        </p:spPr>
        <p:txBody>
          <a:bodyPr spcFirstLastPara="1" wrap="square" lIns="91427" tIns="91427" rIns="0" bIns="91427" anchor="ctr" anchorCtr="0">
            <a:noAutofit/>
          </a:bodyPr>
          <a:lstStyle/>
          <a:p>
            <a:pPr marL="0" indent="0"/>
            <a:endParaRPr dirty="0"/>
          </a:p>
        </p:txBody>
      </p:sp>
      <p:grpSp>
        <p:nvGrpSpPr>
          <p:cNvPr id="719" name="Google Shape;719;p38"/>
          <p:cNvGrpSpPr/>
          <p:nvPr/>
        </p:nvGrpSpPr>
        <p:grpSpPr>
          <a:xfrm>
            <a:off x="170852" y="174003"/>
            <a:ext cx="207001" cy="4795500"/>
            <a:chOff x="170850" y="174000"/>
            <a:chExt cx="207000" cy="4795500"/>
          </a:xfrm>
        </p:grpSpPr>
        <p:sp>
          <p:nvSpPr>
            <p:cNvPr id="720" name="Google Shape;720;p38"/>
            <p:cNvSpPr/>
            <p:nvPr/>
          </p:nvSpPr>
          <p:spPr>
            <a:xfrm>
              <a:off x="170850" y="174000"/>
              <a:ext cx="207000" cy="207000"/>
            </a:xfrm>
            <a:prstGeom prst="star4">
              <a:avLst>
                <a:gd name="adj" fmla="val 29299"/>
              </a:avLst>
            </a:prstGeom>
            <a:solidFill>
              <a:schemeClr val="dk1"/>
            </a:solidFill>
            <a:ln>
              <a:noFill/>
            </a:ln>
          </p:spPr>
          <p:txBody>
            <a:bodyPr spcFirstLastPara="1" wrap="square" lIns="91427" tIns="91427" rIns="91427" bIns="91427" anchor="ctr" anchorCtr="0">
              <a:noAutofit/>
            </a:bodyPr>
            <a:lstStyle/>
            <a:p>
              <a:endParaRPr sz="1401"/>
            </a:p>
          </p:txBody>
        </p:sp>
        <p:sp>
          <p:nvSpPr>
            <p:cNvPr id="721" name="Google Shape;721;p38"/>
            <p:cNvSpPr/>
            <p:nvPr/>
          </p:nvSpPr>
          <p:spPr>
            <a:xfrm>
              <a:off x="170850" y="4762500"/>
              <a:ext cx="207000" cy="207000"/>
            </a:xfrm>
            <a:prstGeom prst="star4">
              <a:avLst>
                <a:gd name="adj" fmla="val 29299"/>
              </a:avLst>
            </a:prstGeom>
            <a:solidFill>
              <a:schemeClr val="dk1"/>
            </a:solidFill>
            <a:ln>
              <a:noFill/>
            </a:ln>
          </p:spPr>
          <p:txBody>
            <a:bodyPr spcFirstLastPara="1" wrap="square" lIns="91427" tIns="91427" rIns="91427" bIns="91427" anchor="ctr" anchorCtr="0">
              <a:noAutofit/>
            </a:bodyPr>
            <a:lstStyle/>
            <a:p>
              <a:endParaRPr sz="1401"/>
            </a:p>
          </p:txBody>
        </p:sp>
      </p:grpSp>
      <p:sp>
        <p:nvSpPr>
          <p:cNvPr id="722" name="Google Shape;722;p38"/>
          <p:cNvSpPr txBox="1">
            <a:spLocks noGrp="1"/>
          </p:cNvSpPr>
          <p:nvPr>
            <p:ph type="ctrTitle" idx="2"/>
          </p:nvPr>
        </p:nvSpPr>
        <p:spPr>
          <a:xfrm>
            <a:off x="6501375" y="539503"/>
            <a:ext cx="1920300" cy="311700"/>
          </a:xfrm>
          <a:prstGeom prst="rect">
            <a:avLst/>
          </a:prstGeom>
        </p:spPr>
        <p:txBody>
          <a:bodyPr spcFirstLastPara="1" wrap="square" lIns="91427" tIns="91427" rIns="91427" bIns="91427" anchor="ctr" anchorCtr="0">
            <a:noAutofit/>
          </a:bodyPr>
          <a:lstStyle/>
          <a:p>
            <a:r>
              <a:rPr lang="en" dirty="0"/>
              <a:t>SUANSIAN</a:t>
            </a:r>
            <a:endParaRPr dirty="0"/>
          </a:p>
        </p:txBody>
      </p:sp>
      <p:grpSp>
        <p:nvGrpSpPr>
          <p:cNvPr id="723" name="Google Shape;723;p38"/>
          <p:cNvGrpSpPr/>
          <p:nvPr/>
        </p:nvGrpSpPr>
        <p:grpSpPr>
          <a:xfrm>
            <a:off x="275001" y="276425"/>
            <a:ext cx="3325631" cy="4590655"/>
            <a:chOff x="274999" y="276422"/>
            <a:chExt cx="3325631" cy="4590655"/>
          </a:xfrm>
        </p:grpSpPr>
        <p:grpSp>
          <p:nvGrpSpPr>
            <p:cNvPr id="724" name="Google Shape;724;p38"/>
            <p:cNvGrpSpPr/>
            <p:nvPr/>
          </p:nvGrpSpPr>
          <p:grpSpPr>
            <a:xfrm>
              <a:off x="274999" y="276422"/>
              <a:ext cx="3325631" cy="4590655"/>
              <a:chOff x="238125" y="2618375"/>
              <a:chExt cx="967175" cy="1335075"/>
            </a:xfrm>
          </p:grpSpPr>
          <p:sp>
            <p:nvSpPr>
              <p:cNvPr id="725" name="Google Shape;725;p38"/>
              <p:cNvSpPr/>
              <p:nvPr/>
            </p:nvSpPr>
            <p:spPr>
              <a:xfrm>
                <a:off x="238125" y="3181875"/>
                <a:ext cx="967175" cy="551425"/>
              </a:xfrm>
              <a:custGeom>
                <a:avLst/>
                <a:gdLst/>
                <a:ahLst/>
                <a:cxnLst/>
                <a:rect l="l" t="t" r="r" b="b"/>
                <a:pathLst>
                  <a:path w="38687" h="22057" extrusionOk="0">
                    <a:moveTo>
                      <a:pt x="1156" y="1"/>
                    </a:moveTo>
                    <a:cubicBezTo>
                      <a:pt x="1131" y="1"/>
                      <a:pt x="1107" y="1"/>
                      <a:pt x="1082" y="2"/>
                    </a:cubicBezTo>
                    <a:cubicBezTo>
                      <a:pt x="711" y="10"/>
                      <a:pt x="347" y="76"/>
                      <a:pt x="0" y="183"/>
                    </a:cubicBezTo>
                    <a:lnTo>
                      <a:pt x="0" y="266"/>
                    </a:lnTo>
                    <a:cubicBezTo>
                      <a:pt x="157" y="208"/>
                      <a:pt x="322" y="167"/>
                      <a:pt x="471" y="125"/>
                    </a:cubicBezTo>
                    <a:lnTo>
                      <a:pt x="488" y="125"/>
                    </a:lnTo>
                    <a:cubicBezTo>
                      <a:pt x="735" y="76"/>
                      <a:pt x="983" y="51"/>
                      <a:pt x="1239" y="51"/>
                    </a:cubicBezTo>
                    <a:cubicBezTo>
                      <a:pt x="1760" y="51"/>
                      <a:pt x="2272" y="150"/>
                      <a:pt x="2760" y="340"/>
                    </a:cubicBezTo>
                    <a:cubicBezTo>
                      <a:pt x="3784" y="745"/>
                      <a:pt x="4710" y="1381"/>
                      <a:pt x="5462" y="2199"/>
                    </a:cubicBezTo>
                    <a:cubicBezTo>
                      <a:pt x="6065" y="2869"/>
                      <a:pt x="6602" y="3604"/>
                      <a:pt x="7048" y="4397"/>
                    </a:cubicBezTo>
                    <a:cubicBezTo>
                      <a:pt x="7618" y="5364"/>
                      <a:pt x="8172" y="6356"/>
                      <a:pt x="8651" y="7380"/>
                    </a:cubicBezTo>
                    <a:cubicBezTo>
                      <a:pt x="9031" y="8182"/>
                      <a:pt x="9345" y="9008"/>
                      <a:pt x="9651" y="9842"/>
                    </a:cubicBezTo>
                    <a:cubicBezTo>
                      <a:pt x="10081" y="11024"/>
                      <a:pt x="10477" y="12214"/>
                      <a:pt x="10874" y="13404"/>
                    </a:cubicBezTo>
                    <a:cubicBezTo>
                      <a:pt x="11370" y="14883"/>
                      <a:pt x="11758" y="16403"/>
                      <a:pt x="12022" y="17948"/>
                    </a:cubicBezTo>
                    <a:cubicBezTo>
                      <a:pt x="12130" y="18518"/>
                      <a:pt x="12254" y="19080"/>
                      <a:pt x="12320" y="19667"/>
                    </a:cubicBezTo>
                    <a:cubicBezTo>
                      <a:pt x="12361" y="20039"/>
                      <a:pt x="12402" y="20427"/>
                      <a:pt x="12435" y="20807"/>
                    </a:cubicBezTo>
                    <a:cubicBezTo>
                      <a:pt x="12468" y="21055"/>
                      <a:pt x="12518" y="21303"/>
                      <a:pt x="12601" y="21534"/>
                    </a:cubicBezTo>
                    <a:cubicBezTo>
                      <a:pt x="12683" y="21848"/>
                      <a:pt x="12964" y="22055"/>
                      <a:pt x="13286" y="22055"/>
                    </a:cubicBezTo>
                    <a:cubicBezTo>
                      <a:pt x="13330" y="22056"/>
                      <a:pt x="13373" y="22056"/>
                      <a:pt x="13416" y="22056"/>
                    </a:cubicBezTo>
                    <a:cubicBezTo>
                      <a:pt x="14472" y="22056"/>
                      <a:pt x="15426" y="21760"/>
                      <a:pt x="16220" y="21014"/>
                    </a:cubicBezTo>
                    <a:cubicBezTo>
                      <a:pt x="16881" y="20410"/>
                      <a:pt x="17451" y="19708"/>
                      <a:pt x="17922" y="18948"/>
                    </a:cubicBezTo>
                    <a:cubicBezTo>
                      <a:pt x="18178" y="18535"/>
                      <a:pt x="18467" y="18146"/>
                      <a:pt x="18781" y="17775"/>
                    </a:cubicBezTo>
                    <a:cubicBezTo>
                      <a:pt x="19236" y="17180"/>
                      <a:pt x="19649" y="16543"/>
                      <a:pt x="19996" y="15882"/>
                    </a:cubicBezTo>
                    <a:cubicBezTo>
                      <a:pt x="20525" y="14916"/>
                      <a:pt x="21095" y="13990"/>
                      <a:pt x="21698" y="13081"/>
                    </a:cubicBezTo>
                    <a:cubicBezTo>
                      <a:pt x="22177" y="12371"/>
                      <a:pt x="22607" y="11635"/>
                      <a:pt x="23053" y="10908"/>
                    </a:cubicBezTo>
                    <a:cubicBezTo>
                      <a:pt x="23334" y="10470"/>
                      <a:pt x="23689" y="10082"/>
                      <a:pt x="24102" y="9768"/>
                    </a:cubicBezTo>
                    <a:cubicBezTo>
                      <a:pt x="24292" y="9603"/>
                      <a:pt x="24449" y="9421"/>
                      <a:pt x="24582" y="9214"/>
                    </a:cubicBezTo>
                    <a:cubicBezTo>
                      <a:pt x="24920" y="8710"/>
                      <a:pt x="25210" y="8165"/>
                      <a:pt x="25424" y="7595"/>
                    </a:cubicBezTo>
                    <a:cubicBezTo>
                      <a:pt x="25730" y="6818"/>
                      <a:pt x="26168" y="6108"/>
                      <a:pt x="26722" y="5480"/>
                    </a:cubicBezTo>
                    <a:lnTo>
                      <a:pt x="27118" y="5034"/>
                    </a:lnTo>
                    <a:cubicBezTo>
                      <a:pt x="27209" y="4926"/>
                      <a:pt x="27308" y="4810"/>
                      <a:pt x="27399" y="4703"/>
                    </a:cubicBezTo>
                    <a:cubicBezTo>
                      <a:pt x="27515" y="4571"/>
                      <a:pt x="27639" y="4430"/>
                      <a:pt x="27755" y="4298"/>
                    </a:cubicBezTo>
                    <a:cubicBezTo>
                      <a:pt x="27961" y="4050"/>
                      <a:pt x="28159" y="3802"/>
                      <a:pt x="28358" y="3554"/>
                    </a:cubicBezTo>
                    <a:cubicBezTo>
                      <a:pt x="28506" y="3364"/>
                      <a:pt x="28655" y="3174"/>
                      <a:pt x="28796" y="2976"/>
                    </a:cubicBezTo>
                    <a:cubicBezTo>
                      <a:pt x="29068" y="2637"/>
                      <a:pt x="29291" y="2266"/>
                      <a:pt x="29473" y="1869"/>
                    </a:cubicBezTo>
                    <a:cubicBezTo>
                      <a:pt x="29589" y="1629"/>
                      <a:pt x="29688" y="1373"/>
                      <a:pt x="29762" y="1117"/>
                    </a:cubicBezTo>
                    <a:cubicBezTo>
                      <a:pt x="29779" y="1026"/>
                      <a:pt x="29820" y="927"/>
                      <a:pt x="29845" y="836"/>
                    </a:cubicBezTo>
                    <a:cubicBezTo>
                      <a:pt x="29961" y="473"/>
                      <a:pt x="30175" y="216"/>
                      <a:pt x="30589" y="208"/>
                    </a:cubicBezTo>
                    <a:cubicBezTo>
                      <a:pt x="30853" y="200"/>
                      <a:pt x="31103" y="141"/>
                      <a:pt x="31366" y="141"/>
                    </a:cubicBezTo>
                    <a:cubicBezTo>
                      <a:pt x="31382" y="141"/>
                      <a:pt x="31398" y="142"/>
                      <a:pt x="31415" y="142"/>
                    </a:cubicBezTo>
                    <a:cubicBezTo>
                      <a:pt x="31836" y="150"/>
                      <a:pt x="32249" y="316"/>
                      <a:pt x="32547" y="613"/>
                    </a:cubicBezTo>
                    <a:cubicBezTo>
                      <a:pt x="32902" y="960"/>
                      <a:pt x="33191" y="1365"/>
                      <a:pt x="33414" y="1803"/>
                    </a:cubicBezTo>
                    <a:cubicBezTo>
                      <a:pt x="33952" y="2811"/>
                      <a:pt x="34332" y="3885"/>
                      <a:pt x="34679" y="4967"/>
                    </a:cubicBezTo>
                    <a:cubicBezTo>
                      <a:pt x="34885" y="5595"/>
                      <a:pt x="35075" y="6232"/>
                      <a:pt x="35315" y="6851"/>
                    </a:cubicBezTo>
                    <a:cubicBezTo>
                      <a:pt x="35588" y="7570"/>
                      <a:pt x="36050" y="8198"/>
                      <a:pt x="36662" y="8661"/>
                    </a:cubicBezTo>
                    <a:cubicBezTo>
                      <a:pt x="36818" y="8793"/>
                      <a:pt x="37018" y="8860"/>
                      <a:pt x="37221" y="8860"/>
                    </a:cubicBezTo>
                    <a:cubicBezTo>
                      <a:pt x="37233" y="8860"/>
                      <a:pt x="37245" y="8860"/>
                      <a:pt x="37257" y="8859"/>
                    </a:cubicBezTo>
                    <a:lnTo>
                      <a:pt x="38686" y="8859"/>
                    </a:lnTo>
                    <a:lnTo>
                      <a:pt x="38686" y="7892"/>
                    </a:lnTo>
                    <a:cubicBezTo>
                      <a:pt x="38215" y="7892"/>
                      <a:pt x="37744" y="7892"/>
                      <a:pt x="37265" y="7901"/>
                    </a:cubicBezTo>
                    <a:cubicBezTo>
                      <a:pt x="37215" y="7901"/>
                      <a:pt x="37157" y="7892"/>
                      <a:pt x="37108" y="7884"/>
                    </a:cubicBezTo>
                    <a:cubicBezTo>
                      <a:pt x="36918" y="7851"/>
                      <a:pt x="36736" y="7760"/>
                      <a:pt x="36587" y="7628"/>
                    </a:cubicBezTo>
                    <a:cubicBezTo>
                      <a:pt x="36554" y="7595"/>
                      <a:pt x="36521" y="7570"/>
                      <a:pt x="36488" y="7537"/>
                    </a:cubicBezTo>
                    <a:lnTo>
                      <a:pt x="36463" y="7512"/>
                    </a:lnTo>
                    <a:cubicBezTo>
                      <a:pt x="36191" y="7248"/>
                      <a:pt x="35959" y="6942"/>
                      <a:pt x="35786" y="6603"/>
                    </a:cubicBezTo>
                    <a:cubicBezTo>
                      <a:pt x="35629" y="6322"/>
                      <a:pt x="35497" y="6025"/>
                      <a:pt x="35389" y="5719"/>
                    </a:cubicBezTo>
                    <a:cubicBezTo>
                      <a:pt x="35051" y="4802"/>
                      <a:pt x="34728" y="3860"/>
                      <a:pt x="34315" y="2968"/>
                    </a:cubicBezTo>
                    <a:cubicBezTo>
                      <a:pt x="34199" y="2720"/>
                      <a:pt x="34084" y="2472"/>
                      <a:pt x="33960" y="2224"/>
                    </a:cubicBezTo>
                    <a:cubicBezTo>
                      <a:pt x="33877" y="2084"/>
                      <a:pt x="33803" y="1943"/>
                      <a:pt x="33712" y="1811"/>
                    </a:cubicBezTo>
                    <a:cubicBezTo>
                      <a:pt x="33547" y="1522"/>
                      <a:pt x="33365" y="1241"/>
                      <a:pt x="33158" y="985"/>
                    </a:cubicBezTo>
                    <a:cubicBezTo>
                      <a:pt x="32960" y="720"/>
                      <a:pt x="32712" y="497"/>
                      <a:pt x="32439" y="316"/>
                    </a:cubicBezTo>
                    <a:cubicBezTo>
                      <a:pt x="32179" y="158"/>
                      <a:pt x="31874" y="75"/>
                      <a:pt x="31566" y="75"/>
                    </a:cubicBezTo>
                    <a:cubicBezTo>
                      <a:pt x="31552" y="75"/>
                      <a:pt x="31537" y="76"/>
                      <a:pt x="31522" y="76"/>
                    </a:cubicBezTo>
                    <a:cubicBezTo>
                      <a:pt x="31357" y="76"/>
                      <a:pt x="31192" y="92"/>
                      <a:pt x="31027" y="101"/>
                    </a:cubicBezTo>
                    <a:cubicBezTo>
                      <a:pt x="30955" y="104"/>
                      <a:pt x="30883" y="106"/>
                      <a:pt x="30811" y="106"/>
                    </a:cubicBezTo>
                    <a:cubicBezTo>
                      <a:pt x="30709" y="106"/>
                      <a:pt x="30608" y="102"/>
                      <a:pt x="30506" y="92"/>
                    </a:cubicBezTo>
                    <a:lnTo>
                      <a:pt x="30440" y="84"/>
                    </a:lnTo>
                    <a:lnTo>
                      <a:pt x="30283" y="84"/>
                    </a:lnTo>
                    <a:cubicBezTo>
                      <a:pt x="30200" y="84"/>
                      <a:pt x="30118" y="117"/>
                      <a:pt x="30052" y="167"/>
                    </a:cubicBezTo>
                    <a:cubicBezTo>
                      <a:pt x="30019" y="183"/>
                      <a:pt x="29994" y="208"/>
                      <a:pt x="29969" y="241"/>
                    </a:cubicBezTo>
                    <a:cubicBezTo>
                      <a:pt x="29961" y="274"/>
                      <a:pt x="29952" y="316"/>
                      <a:pt x="29944" y="349"/>
                    </a:cubicBezTo>
                    <a:lnTo>
                      <a:pt x="29919" y="481"/>
                    </a:lnTo>
                    <a:cubicBezTo>
                      <a:pt x="29845" y="811"/>
                      <a:pt x="29738" y="1142"/>
                      <a:pt x="29605" y="1456"/>
                    </a:cubicBezTo>
                    <a:cubicBezTo>
                      <a:pt x="29481" y="1770"/>
                      <a:pt x="29324" y="2075"/>
                      <a:pt x="29151" y="2373"/>
                    </a:cubicBezTo>
                    <a:cubicBezTo>
                      <a:pt x="28969" y="2662"/>
                      <a:pt x="28771" y="2935"/>
                      <a:pt x="28548" y="3199"/>
                    </a:cubicBezTo>
                    <a:cubicBezTo>
                      <a:pt x="28333" y="3455"/>
                      <a:pt x="28102" y="3703"/>
                      <a:pt x="27862" y="3951"/>
                    </a:cubicBezTo>
                    <a:cubicBezTo>
                      <a:pt x="27705" y="4108"/>
                      <a:pt x="27548" y="4273"/>
                      <a:pt x="27391" y="4430"/>
                    </a:cubicBezTo>
                    <a:cubicBezTo>
                      <a:pt x="27358" y="4463"/>
                      <a:pt x="27325" y="4496"/>
                      <a:pt x="27292" y="4529"/>
                    </a:cubicBezTo>
                    <a:cubicBezTo>
                      <a:pt x="27193" y="4637"/>
                      <a:pt x="27102" y="4728"/>
                      <a:pt x="27003" y="4827"/>
                    </a:cubicBezTo>
                    <a:cubicBezTo>
                      <a:pt x="26912" y="4926"/>
                      <a:pt x="26804" y="5034"/>
                      <a:pt x="26705" y="5124"/>
                    </a:cubicBezTo>
                    <a:cubicBezTo>
                      <a:pt x="26441" y="5372"/>
                      <a:pt x="26193" y="5637"/>
                      <a:pt x="25962" y="5926"/>
                    </a:cubicBezTo>
                    <a:cubicBezTo>
                      <a:pt x="25937" y="5959"/>
                      <a:pt x="25904" y="6000"/>
                      <a:pt x="25879" y="6033"/>
                    </a:cubicBezTo>
                    <a:cubicBezTo>
                      <a:pt x="25838" y="6091"/>
                      <a:pt x="25788" y="6149"/>
                      <a:pt x="25747" y="6207"/>
                    </a:cubicBezTo>
                    <a:lnTo>
                      <a:pt x="25697" y="6281"/>
                    </a:lnTo>
                    <a:cubicBezTo>
                      <a:pt x="25433" y="6653"/>
                      <a:pt x="25201" y="7041"/>
                      <a:pt x="24995" y="7446"/>
                    </a:cubicBezTo>
                    <a:cubicBezTo>
                      <a:pt x="24821" y="7826"/>
                      <a:pt x="24582" y="8165"/>
                      <a:pt x="24292" y="8463"/>
                    </a:cubicBezTo>
                    <a:cubicBezTo>
                      <a:pt x="24185" y="8570"/>
                      <a:pt x="24061" y="8661"/>
                      <a:pt x="23921" y="8735"/>
                    </a:cubicBezTo>
                    <a:cubicBezTo>
                      <a:pt x="23855" y="8760"/>
                      <a:pt x="23780" y="8793"/>
                      <a:pt x="23706" y="8834"/>
                    </a:cubicBezTo>
                    <a:cubicBezTo>
                      <a:pt x="23375" y="9033"/>
                      <a:pt x="23094" y="9305"/>
                      <a:pt x="22888" y="9636"/>
                    </a:cubicBezTo>
                    <a:cubicBezTo>
                      <a:pt x="22409" y="10346"/>
                      <a:pt x="21929" y="11057"/>
                      <a:pt x="21475" y="11784"/>
                    </a:cubicBezTo>
                    <a:cubicBezTo>
                      <a:pt x="21161" y="12305"/>
                      <a:pt x="20855" y="12817"/>
                      <a:pt x="20582" y="13362"/>
                    </a:cubicBezTo>
                    <a:cubicBezTo>
                      <a:pt x="20376" y="13775"/>
                      <a:pt x="20194" y="14205"/>
                      <a:pt x="20012" y="14626"/>
                    </a:cubicBezTo>
                    <a:cubicBezTo>
                      <a:pt x="19930" y="14808"/>
                      <a:pt x="19855" y="14990"/>
                      <a:pt x="19773" y="15172"/>
                    </a:cubicBezTo>
                    <a:cubicBezTo>
                      <a:pt x="19723" y="15287"/>
                      <a:pt x="19665" y="15395"/>
                      <a:pt x="19616" y="15511"/>
                    </a:cubicBezTo>
                    <a:cubicBezTo>
                      <a:pt x="19492" y="15775"/>
                      <a:pt x="19368" y="16023"/>
                      <a:pt x="19236" y="16287"/>
                    </a:cubicBezTo>
                    <a:cubicBezTo>
                      <a:pt x="19021" y="16700"/>
                      <a:pt x="18781" y="17105"/>
                      <a:pt x="18509" y="17485"/>
                    </a:cubicBezTo>
                    <a:cubicBezTo>
                      <a:pt x="18261" y="17832"/>
                      <a:pt x="17963" y="18146"/>
                      <a:pt x="17740" y="18518"/>
                    </a:cubicBezTo>
                    <a:cubicBezTo>
                      <a:pt x="17542" y="18857"/>
                      <a:pt x="17327" y="19187"/>
                      <a:pt x="17079" y="19501"/>
                    </a:cubicBezTo>
                    <a:cubicBezTo>
                      <a:pt x="16534" y="20196"/>
                      <a:pt x="15873" y="20741"/>
                      <a:pt x="15030" y="21038"/>
                    </a:cubicBezTo>
                    <a:cubicBezTo>
                      <a:pt x="14789" y="21131"/>
                      <a:pt x="14535" y="21174"/>
                      <a:pt x="14280" y="21174"/>
                    </a:cubicBezTo>
                    <a:cubicBezTo>
                      <a:pt x="14238" y="21174"/>
                      <a:pt x="14196" y="21173"/>
                      <a:pt x="14154" y="21171"/>
                    </a:cubicBezTo>
                    <a:cubicBezTo>
                      <a:pt x="13947" y="21162"/>
                      <a:pt x="13749" y="21121"/>
                      <a:pt x="13551" y="21063"/>
                    </a:cubicBezTo>
                    <a:cubicBezTo>
                      <a:pt x="13237" y="20964"/>
                      <a:pt x="12989" y="20716"/>
                      <a:pt x="12882" y="20410"/>
                    </a:cubicBezTo>
                    <a:cubicBezTo>
                      <a:pt x="12741" y="19981"/>
                      <a:pt x="12634" y="19543"/>
                      <a:pt x="12576" y="19105"/>
                    </a:cubicBezTo>
                    <a:cubicBezTo>
                      <a:pt x="12502" y="18692"/>
                      <a:pt x="12411" y="18279"/>
                      <a:pt x="12320" y="17865"/>
                    </a:cubicBezTo>
                    <a:cubicBezTo>
                      <a:pt x="12254" y="17568"/>
                      <a:pt x="12188" y="17279"/>
                      <a:pt x="12130" y="16981"/>
                    </a:cubicBezTo>
                    <a:cubicBezTo>
                      <a:pt x="12022" y="16486"/>
                      <a:pt x="11915" y="15998"/>
                      <a:pt x="11791" y="15511"/>
                    </a:cubicBezTo>
                    <a:cubicBezTo>
                      <a:pt x="11584" y="14684"/>
                      <a:pt x="11336" y="13875"/>
                      <a:pt x="11047" y="13073"/>
                    </a:cubicBezTo>
                    <a:cubicBezTo>
                      <a:pt x="10956" y="12817"/>
                      <a:pt x="10865" y="12561"/>
                      <a:pt x="10775" y="12305"/>
                    </a:cubicBezTo>
                    <a:lnTo>
                      <a:pt x="10510" y="11545"/>
                    </a:lnTo>
                    <a:cubicBezTo>
                      <a:pt x="10155" y="10495"/>
                      <a:pt x="9791" y="9454"/>
                      <a:pt x="9378" y="8429"/>
                    </a:cubicBezTo>
                    <a:cubicBezTo>
                      <a:pt x="9114" y="7768"/>
                      <a:pt x="8816" y="7124"/>
                      <a:pt x="8494" y="6496"/>
                    </a:cubicBezTo>
                    <a:cubicBezTo>
                      <a:pt x="8395" y="6306"/>
                      <a:pt x="8296" y="6116"/>
                      <a:pt x="8188" y="5926"/>
                    </a:cubicBezTo>
                    <a:lnTo>
                      <a:pt x="8048" y="5703"/>
                    </a:lnTo>
                    <a:lnTo>
                      <a:pt x="7940" y="5529"/>
                    </a:lnTo>
                    <a:cubicBezTo>
                      <a:pt x="7841" y="5339"/>
                      <a:pt x="7726" y="5157"/>
                      <a:pt x="7618" y="4967"/>
                    </a:cubicBezTo>
                    <a:cubicBezTo>
                      <a:pt x="7362" y="4529"/>
                      <a:pt x="7098" y="4100"/>
                      <a:pt x="6825" y="3678"/>
                    </a:cubicBezTo>
                    <a:cubicBezTo>
                      <a:pt x="6676" y="3447"/>
                      <a:pt x="6511" y="3224"/>
                      <a:pt x="6354" y="3009"/>
                    </a:cubicBezTo>
                    <a:cubicBezTo>
                      <a:pt x="6288" y="2918"/>
                      <a:pt x="6214" y="2819"/>
                      <a:pt x="6139" y="2728"/>
                    </a:cubicBezTo>
                    <a:cubicBezTo>
                      <a:pt x="5908" y="2447"/>
                      <a:pt x="5660" y="2183"/>
                      <a:pt x="5396" y="1927"/>
                    </a:cubicBezTo>
                    <a:cubicBezTo>
                      <a:pt x="4627" y="1158"/>
                      <a:pt x="3693" y="588"/>
                      <a:pt x="2661" y="241"/>
                    </a:cubicBezTo>
                    <a:cubicBezTo>
                      <a:pt x="2172" y="83"/>
                      <a:pt x="1668" y="1"/>
                      <a:pt x="1156" y="1"/>
                    </a:cubicBezTo>
                    <a:close/>
                  </a:path>
                </a:pathLst>
              </a:custGeom>
              <a:solidFill>
                <a:schemeClr val="lt2"/>
              </a:solidFill>
              <a:ln>
                <a:noFill/>
              </a:ln>
            </p:spPr>
            <p:txBody>
              <a:bodyPr spcFirstLastPara="1" wrap="square" lIns="91427" tIns="91427" rIns="91427" bIns="91427" anchor="ctr" anchorCtr="0">
                <a:noAutofit/>
              </a:bodyPr>
              <a:lstStyle/>
              <a:p>
                <a:endParaRPr sz="1401"/>
              </a:p>
            </p:txBody>
          </p:sp>
          <p:sp>
            <p:nvSpPr>
              <p:cNvPr id="726" name="Google Shape;726;p38"/>
              <p:cNvSpPr/>
              <p:nvPr/>
            </p:nvSpPr>
            <p:spPr>
              <a:xfrm>
                <a:off x="238125" y="2797850"/>
                <a:ext cx="966950" cy="901900"/>
              </a:xfrm>
              <a:custGeom>
                <a:avLst/>
                <a:gdLst/>
                <a:ahLst/>
                <a:cxnLst/>
                <a:rect l="l" t="t" r="r" b="b"/>
                <a:pathLst>
                  <a:path w="38678" h="36076" extrusionOk="0">
                    <a:moveTo>
                      <a:pt x="26540" y="1"/>
                    </a:moveTo>
                    <a:cubicBezTo>
                      <a:pt x="26502" y="1"/>
                      <a:pt x="26464" y="12"/>
                      <a:pt x="26424" y="44"/>
                    </a:cubicBezTo>
                    <a:cubicBezTo>
                      <a:pt x="26408" y="52"/>
                      <a:pt x="26399" y="60"/>
                      <a:pt x="26383" y="77"/>
                    </a:cubicBezTo>
                    <a:cubicBezTo>
                      <a:pt x="26375" y="85"/>
                      <a:pt x="26366" y="101"/>
                      <a:pt x="26358" y="110"/>
                    </a:cubicBezTo>
                    <a:cubicBezTo>
                      <a:pt x="26300" y="192"/>
                      <a:pt x="26284" y="283"/>
                      <a:pt x="26300" y="382"/>
                    </a:cubicBezTo>
                    <a:cubicBezTo>
                      <a:pt x="26342" y="663"/>
                      <a:pt x="26375" y="944"/>
                      <a:pt x="26416" y="1225"/>
                    </a:cubicBezTo>
                    <a:cubicBezTo>
                      <a:pt x="26432" y="1324"/>
                      <a:pt x="26441" y="1423"/>
                      <a:pt x="26441" y="1523"/>
                    </a:cubicBezTo>
                    <a:lnTo>
                      <a:pt x="26441" y="2035"/>
                    </a:lnTo>
                    <a:lnTo>
                      <a:pt x="26441" y="2464"/>
                    </a:lnTo>
                    <a:cubicBezTo>
                      <a:pt x="26449" y="2919"/>
                      <a:pt x="26449" y="3373"/>
                      <a:pt x="26449" y="3820"/>
                    </a:cubicBezTo>
                    <a:cubicBezTo>
                      <a:pt x="26457" y="4885"/>
                      <a:pt x="26515" y="5943"/>
                      <a:pt x="26639" y="7001"/>
                    </a:cubicBezTo>
                    <a:cubicBezTo>
                      <a:pt x="26705" y="7530"/>
                      <a:pt x="26780" y="8058"/>
                      <a:pt x="26870" y="8579"/>
                    </a:cubicBezTo>
                    <a:cubicBezTo>
                      <a:pt x="26953" y="9108"/>
                      <a:pt x="27044" y="9628"/>
                      <a:pt x="27176" y="10141"/>
                    </a:cubicBezTo>
                    <a:cubicBezTo>
                      <a:pt x="27308" y="10653"/>
                      <a:pt x="27465" y="11157"/>
                      <a:pt x="27655" y="11653"/>
                    </a:cubicBezTo>
                    <a:cubicBezTo>
                      <a:pt x="27845" y="12148"/>
                      <a:pt x="28068" y="12628"/>
                      <a:pt x="28275" y="13123"/>
                    </a:cubicBezTo>
                    <a:cubicBezTo>
                      <a:pt x="28482" y="13627"/>
                      <a:pt x="28647" y="14140"/>
                      <a:pt x="28771" y="14660"/>
                    </a:cubicBezTo>
                    <a:cubicBezTo>
                      <a:pt x="28903" y="15189"/>
                      <a:pt x="28936" y="15743"/>
                      <a:pt x="28862" y="16280"/>
                    </a:cubicBezTo>
                    <a:cubicBezTo>
                      <a:pt x="28837" y="16420"/>
                      <a:pt x="28804" y="16552"/>
                      <a:pt x="28763" y="16685"/>
                    </a:cubicBezTo>
                    <a:cubicBezTo>
                      <a:pt x="28713" y="16817"/>
                      <a:pt x="28655" y="16949"/>
                      <a:pt x="28573" y="17065"/>
                    </a:cubicBezTo>
                    <a:cubicBezTo>
                      <a:pt x="28556" y="17098"/>
                      <a:pt x="28531" y="17122"/>
                      <a:pt x="28506" y="17156"/>
                    </a:cubicBezTo>
                    <a:lnTo>
                      <a:pt x="28473" y="17197"/>
                    </a:lnTo>
                    <a:lnTo>
                      <a:pt x="28440" y="17230"/>
                    </a:lnTo>
                    <a:lnTo>
                      <a:pt x="28308" y="17379"/>
                    </a:lnTo>
                    <a:cubicBezTo>
                      <a:pt x="28225" y="17486"/>
                      <a:pt x="28135" y="17577"/>
                      <a:pt x="28035" y="17676"/>
                    </a:cubicBezTo>
                    <a:cubicBezTo>
                      <a:pt x="27845" y="17874"/>
                      <a:pt x="27631" y="18040"/>
                      <a:pt x="27399" y="18197"/>
                    </a:cubicBezTo>
                    <a:cubicBezTo>
                      <a:pt x="27176" y="18337"/>
                      <a:pt x="26928" y="18461"/>
                      <a:pt x="26680" y="18560"/>
                    </a:cubicBezTo>
                    <a:lnTo>
                      <a:pt x="26490" y="18635"/>
                    </a:lnTo>
                    <a:lnTo>
                      <a:pt x="26292" y="18692"/>
                    </a:lnTo>
                    <a:cubicBezTo>
                      <a:pt x="26168" y="18742"/>
                      <a:pt x="26036" y="18767"/>
                      <a:pt x="25904" y="18800"/>
                    </a:cubicBezTo>
                    <a:cubicBezTo>
                      <a:pt x="25771" y="18833"/>
                      <a:pt x="25639" y="18849"/>
                      <a:pt x="25507" y="18866"/>
                    </a:cubicBezTo>
                    <a:lnTo>
                      <a:pt x="25284" y="18899"/>
                    </a:lnTo>
                    <a:cubicBezTo>
                      <a:pt x="25251" y="18899"/>
                      <a:pt x="25218" y="18907"/>
                      <a:pt x="25193" y="18915"/>
                    </a:cubicBezTo>
                    <a:lnTo>
                      <a:pt x="25102" y="18915"/>
                    </a:lnTo>
                    <a:cubicBezTo>
                      <a:pt x="24898" y="18936"/>
                      <a:pt x="24694" y="18951"/>
                      <a:pt x="24490" y="18951"/>
                    </a:cubicBezTo>
                    <a:cubicBezTo>
                      <a:pt x="24446" y="18951"/>
                      <a:pt x="24402" y="18950"/>
                      <a:pt x="24359" y="18949"/>
                    </a:cubicBezTo>
                    <a:lnTo>
                      <a:pt x="24119" y="18957"/>
                    </a:lnTo>
                    <a:cubicBezTo>
                      <a:pt x="24045" y="18957"/>
                      <a:pt x="23970" y="18949"/>
                      <a:pt x="23904" y="18949"/>
                    </a:cubicBezTo>
                    <a:cubicBezTo>
                      <a:pt x="23863" y="18949"/>
                      <a:pt x="23813" y="18940"/>
                      <a:pt x="23772" y="18932"/>
                    </a:cubicBezTo>
                    <a:cubicBezTo>
                      <a:pt x="23673" y="18915"/>
                      <a:pt x="23574" y="18891"/>
                      <a:pt x="23483" y="18866"/>
                    </a:cubicBezTo>
                    <a:cubicBezTo>
                      <a:pt x="22640" y="18610"/>
                      <a:pt x="21830" y="18263"/>
                      <a:pt x="21062" y="17833"/>
                    </a:cubicBezTo>
                    <a:lnTo>
                      <a:pt x="20996" y="17792"/>
                    </a:lnTo>
                    <a:cubicBezTo>
                      <a:pt x="20706" y="17635"/>
                      <a:pt x="20425" y="17461"/>
                      <a:pt x="20136" y="17313"/>
                    </a:cubicBezTo>
                    <a:cubicBezTo>
                      <a:pt x="19930" y="17205"/>
                      <a:pt x="19707" y="17106"/>
                      <a:pt x="19484" y="17032"/>
                    </a:cubicBezTo>
                    <a:cubicBezTo>
                      <a:pt x="19317" y="16981"/>
                      <a:pt x="19151" y="16956"/>
                      <a:pt x="18979" y="16956"/>
                    </a:cubicBezTo>
                    <a:cubicBezTo>
                      <a:pt x="18955" y="16956"/>
                      <a:pt x="18930" y="16956"/>
                      <a:pt x="18905" y="16957"/>
                    </a:cubicBezTo>
                    <a:cubicBezTo>
                      <a:pt x="18525" y="16974"/>
                      <a:pt x="18170" y="17122"/>
                      <a:pt x="17889" y="17379"/>
                    </a:cubicBezTo>
                    <a:cubicBezTo>
                      <a:pt x="17856" y="17403"/>
                      <a:pt x="17831" y="17428"/>
                      <a:pt x="17798" y="17453"/>
                    </a:cubicBezTo>
                    <a:cubicBezTo>
                      <a:pt x="17699" y="17560"/>
                      <a:pt x="17616" y="17684"/>
                      <a:pt x="17567" y="17825"/>
                    </a:cubicBezTo>
                    <a:cubicBezTo>
                      <a:pt x="17558" y="17858"/>
                      <a:pt x="17542" y="17891"/>
                      <a:pt x="17534" y="17924"/>
                    </a:cubicBezTo>
                    <a:cubicBezTo>
                      <a:pt x="17517" y="17965"/>
                      <a:pt x="17509" y="17990"/>
                      <a:pt x="17500" y="18023"/>
                    </a:cubicBezTo>
                    <a:cubicBezTo>
                      <a:pt x="17459" y="18131"/>
                      <a:pt x="17426" y="18230"/>
                      <a:pt x="17393" y="18337"/>
                    </a:cubicBezTo>
                    <a:cubicBezTo>
                      <a:pt x="17277" y="18684"/>
                      <a:pt x="17178" y="19039"/>
                      <a:pt x="17087" y="19395"/>
                    </a:cubicBezTo>
                    <a:cubicBezTo>
                      <a:pt x="16996" y="19725"/>
                      <a:pt x="16922" y="20064"/>
                      <a:pt x="16848" y="20403"/>
                    </a:cubicBezTo>
                    <a:cubicBezTo>
                      <a:pt x="16839" y="20469"/>
                      <a:pt x="16823" y="20543"/>
                      <a:pt x="16806" y="20609"/>
                    </a:cubicBezTo>
                    <a:lnTo>
                      <a:pt x="16600" y="21659"/>
                    </a:lnTo>
                    <a:cubicBezTo>
                      <a:pt x="16484" y="22237"/>
                      <a:pt x="16377" y="22815"/>
                      <a:pt x="16261" y="23402"/>
                    </a:cubicBezTo>
                    <a:cubicBezTo>
                      <a:pt x="16046" y="24468"/>
                      <a:pt x="15815" y="25542"/>
                      <a:pt x="15402" y="26558"/>
                    </a:cubicBezTo>
                    <a:cubicBezTo>
                      <a:pt x="15327" y="26740"/>
                      <a:pt x="15245" y="26922"/>
                      <a:pt x="15146" y="27104"/>
                    </a:cubicBezTo>
                    <a:cubicBezTo>
                      <a:pt x="15079" y="27211"/>
                      <a:pt x="15005" y="27327"/>
                      <a:pt x="14931" y="27426"/>
                    </a:cubicBezTo>
                    <a:lnTo>
                      <a:pt x="14906" y="27459"/>
                    </a:lnTo>
                    <a:cubicBezTo>
                      <a:pt x="14898" y="27476"/>
                      <a:pt x="14881" y="27500"/>
                      <a:pt x="14873" y="27517"/>
                    </a:cubicBezTo>
                    <a:cubicBezTo>
                      <a:pt x="14677" y="27753"/>
                      <a:pt x="14459" y="27871"/>
                      <a:pt x="14243" y="27871"/>
                    </a:cubicBezTo>
                    <a:cubicBezTo>
                      <a:pt x="14021" y="27871"/>
                      <a:pt x="13801" y="27747"/>
                      <a:pt x="13609" y="27500"/>
                    </a:cubicBezTo>
                    <a:cubicBezTo>
                      <a:pt x="13402" y="27228"/>
                      <a:pt x="13237" y="26930"/>
                      <a:pt x="13105" y="26608"/>
                    </a:cubicBezTo>
                    <a:cubicBezTo>
                      <a:pt x="13055" y="26484"/>
                      <a:pt x="13006" y="26360"/>
                      <a:pt x="12948" y="26244"/>
                    </a:cubicBezTo>
                    <a:cubicBezTo>
                      <a:pt x="12683" y="25650"/>
                      <a:pt x="12435" y="25055"/>
                      <a:pt x="12171" y="24468"/>
                    </a:cubicBezTo>
                    <a:cubicBezTo>
                      <a:pt x="12072" y="24245"/>
                      <a:pt x="11964" y="24022"/>
                      <a:pt x="11865" y="23799"/>
                    </a:cubicBezTo>
                    <a:cubicBezTo>
                      <a:pt x="11733" y="23510"/>
                      <a:pt x="11593" y="23220"/>
                      <a:pt x="11436" y="22939"/>
                    </a:cubicBezTo>
                    <a:cubicBezTo>
                      <a:pt x="11419" y="22915"/>
                      <a:pt x="11403" y="22882"/>
                      <a:pt x="11386" y="22849"/>
                    </a:cubicBezTo>
                    <a:cubicBezTo>
                      <a:pt x="11196" y="22493"/>
                      <a:pt x="11014" y="22130"/>
                      <a:pt x="10832" y="21774"/>
                    </a:cubicBezTo>
                    <a:cubicBezTo>
                      <a:pt x="10783" y="21659"/>
                      <a:pt x="10725" y="21543"/>
                      <a:pt x="10667" y="21427"/>
                    </a:cubicBezTo>
                    <a:cubicBezTo>
                      <a:pt x="10155" y="20411"/>
                      <a:pt x="9593" y="19428"/>
                      <a:pt x="8965" y="18469"/>
                    </a:cubicBezTo>
                    <a:cubicBezTo>
                      <a:pt x="8692" y="18056"/>
                      <a:pt x="8411" y="17660"/>
                      <a:pt x="8114" y="17263"/>
                    </a:cubicBezTo>
                    <a:cubicBezTo>
                      <a:pt x="8048" y="17172"/>
                      <a:pt x="7974" y="17073"/>
                      <a:pt x="7899" y="16982"/>
                    </a:cubicBezTo>
                    <a:lnTo>
                      <a:pt x="7874" y="16949"/>
                    </a:lnTo>
                    <a:cubicBezTo>
                      <a:pt x="7602" y="16602"/>
                      <a:pt x="7296" y="16280"/>
                      <a:pt x="6974" y="15974"/>
                    </a:cubicBezTo>
                    <a:cubicBezTo>
                      <a:pt x="6709" y="15726"/>
                      <a:pt x="6412" y="15503"/>
                      <a:pt x="6106" y="15313"/>
                    </a:cubicBezTo>
                    <a:cubicBezTo>
                      <a:pt x="6024" y="15263"/>
                      <a:pt x="5933" y="15206"/>
                      <a:pt x="5850" y="15164"/>
                    </a:cubicBezTo>
                    <a:cubicBezTo>
                      <a:pt x="5718" y="15090"/>
                      <a:pt x="5577" y="15032"/>
                      <a:pt x="5437" y="14974"/>
                    </a:cubicBezTo>
                    <a:cubicBezTo>
                      <a:pt x="5313" y="14916"/>
                      <a:pt x="5189" y="14875"/>
                      <a:pt x="5065" y="14834"/>
                    </a:cubicBezTo>
                    <a:cubicBezTo>
                      <a:pt x="4916" y="14784"/>
                      <a:pt x="4768" y="14743"/>
                      <a:pt x="4619" y="14693"/>
                    </a:cubicBezTo>
                    <a:cubicBezTo>
                      <a:pt x="4379" y="14627"/>
                      <a:pt x="4140" y="14561"/>
                      <a:pt x="3900" y="14495"/>
                    </a:cubicBezTo>
                    <a:cubicBezTo>
                      <a:pt x="3594" y="14421"/>
                      <a:pt x="3272" y="14346"/>
                      <a:pt x="2958" y="14288"/>
                    </a:cubicBezTo>
                    <a:cubicBezTo>
                      <a:pt x="2735" y="14247"/>
                      <a:pt x="2504" y="14222"/>
                      <a:pt x="2281" y="14198"/>
                    </a:cubicBezTo>
                    <a:cubicBezTo>
                      <a:pt x="1943" y="14164"/>
                      <a:pt x="1606" y="14147"/>
                      <a:pt x="1268" y="14147"/>
                    </a:cubicBezTo>
                    <a:cubicBezTo>
                      <a:pt x="1027" y="14147"/>
                      <a:pt x="786" y="14155"/>
                      <a:pt x="545" y="14173"/>
                    </a:cubicBezTo>
                    <a:cubicBezTo>
                      <a:pt x="364" y="14189"/>
                      <a:pt x="182" y="14214"/>
                      <a:pt x="8" y="14239"/>
                    </a:cubicBezTo>
                    <a:lnTo>
                      <a:pt x="0" y="15363"/>
                    </a:lnTo>
                    <a:cubicBezTo>
                      <a:pt x="347" y="15255"/>
                      <a:pt x="711" y="15197"/>
                      <a:pt x="1082" y="15181"/>
                    </a:cubicBezTo>
                    <a:cubicBezTo>
                      <a:pt x="1110" y="15180"/>
                      <a:pt x="1138" y="15180"/>
                      <a:pt x="1165" y="15180"/>
                    </a:cubicBezTo>
                    <a:cubicBezTo>
                      <a:pt x="1692" y="15180"/>
                      <a:pt x="2224" y="15255"/>
                      <a:pt x="2727" y="15420"/>
                    </a:cubicBezTo>
                    <a:cubicBezTo>
                      <a:pt x="3784" y="15767"/>
                      <a:pt x="4743" y="16371"/>
                      <a:pt x="5520" y="17164"/>
                    </a:cubicBezTo>
                    <a:cubicBezTo>
                      <a:pt x="5900" y="17560"/>
                      <a:pt x="6263" y="17982"/>
                      <a:pt x="6585" y="18428"/>
                    </a:cubicBezTo>
                    <a:cubicBezTo>
                      <a:pt x="6817" y="18767"/>
                      <a:pt x="7040" y="19114"/>
                      <a:pt x="7246" y="19477"/>
                    </a:cubicBezTo>
                    <a:cubicBezTo>
                      <a:pt x="7742" y="20254"/>
                      <a:pt x="8205" y="21056"/>
                      <a:pt x="8643" y="21874"/>
                    </a:cubicBezTo>
                    <a:cubicBezTo>
                      <a:pt x="9147" y="22865"/>
                      <a:pt x="9585" y="23890"/>
                      <a:pt x="9948" y="24939"/>
                    </a:cubicBezTo>
                    <a:cubicBezTo>
                      <a:pt x="10452" y="26335"/>
                      <a:pt x="10965" y="27732"/>
                      <a:pt x="11436" y="29145"/>
                    </a:cubicBezTo>
                    <a:cubicBezTo>
                      <a:pt x="11551" y="29508"/>
                      <a:pt x="11659" y="29872"/>
                      <a:pt x="11758" y="30244"/>
                    </a:cubicBezTo>
                    <a:cubicBezTo>
                      <a:pt x="11948" y="30921"/>
                      <a:pt x="12113" y="31615"/>
                      <a:pt x="12278" y="32309"/>
                    </a:cubicBezTo>
                    <a:cubicBezTo>
                      <a:pt x="12477" y="33144"/>
                      <a:pt x="12675" y="33978"/>
                      <a:pt x="12865" y="34813"/>
                    </a:cubicBezTo>
                    <a:lnTo>
                      <a:pt x="12882" y="34862"/>
                    </a:lnTo>
                    <a:cubicBezTo>
                      <a:pt x="12890" y="34887"/>
                      <a:pt x="12890" y="34904"/>
                      <a:pt x="12898" y="34929"/>
                    </a:cubicBezTo>
                    <a:lnTo>
                      <a:pt x="12915" y="34995"/>
                    </a:lnTo>
                    <a:cubicBezTo>
                      <a:pt x="13088" y="35606"/>
                      <a:pt x="13493" y="35912"/>
                      <a:pt x="13939" y="36019"/>
                    </a:cubicBezTo>
                    <a:cubicBezTo>
                      <a:pt x="14086" y="36057"/>
                      <a:pt x="14237" y="36076"/>
                      <a:pt x="14388" y="36076"/>
                    </a:cubicBezTo>
                    <a:cubicBezTo>
                      <a:pt x="14502" y="36076"/>
                      <a:pt x="14614" y="36065"/>
                      <a:pt x="14724" y="36044"/>
                    </a:cubicBezTo>
                    <a:cubicBezTo>
                      <a:pt x="14881" y="36019"/>
                      <a:pt x="15038" y="35986"/>
                      <a:pt x="15187" y="35928"/>
                    </a:cubicBezTo>
                    <a:cubicBezTo>
                      <a:pt x="15402" y="35862"/>
                      <a:pt x="15600" y="35763"/>
                      <a:pt x="15790" y="35647"/>
                    </a:cubicBezTo>
                    <a:cubicBezTo>
                      <a:pt x="16021" y="35507"/>
                      <a:pt x="16245" y="35342"/>
                      <a:pt x="16451" y="35160"/>
                    </a:cubicBezTo>
                    <a:cubicBezTo>
                      <a:pt x="16699" y="34937"/>
                      <a:pt x="16922" y="34689"/>
                      <a:pt x="17120" y="34416"/>
                    </a:cubicBezTo>
                    <a:cubicBezTo>
                      <a:pt x="17236" y="34259"/>
                      <a:pt x="17343" y="34094"/>
                      <a:pt x="17443" y="33929"/>
                    </a:cubicBezTo>
                    <a:cubicBezTo>
                      <a:pt x="17567" y="33730"/>
                      <a:pt x="17699" y="33532"/>
                      <a:pt x="17839" y="33334"/>
                    </a:cubicBezTo>
                    <a:cubicBezTo>
                      <a:pt x="17955" y="33160"/>
                      <a:pt x="18079" y="32995"/>
                      <a:pt x="18211" y="32830"/>
                    </a:cubicBezTo>
                    <a:cubicBezTo>
                      <a:pt x="18748" y="32152"/>
                      <a:pt x="19112" y="31367"/>
                      <a:pt x="19434" y="30566"/>
                    </a:cubicBezTo>
                    <a:cubicBezTo>
                      <a:pt x="19847" y="29574"/>
                      <a:pt x="20202" y="28558"/>
                      <a:pt x="20624" y="27575"/>
                    </a:cubicBezTo>
                    <a:cubicBezTo>
                      <a:pt x="20649" y="27509"/>
                      <a:pt x="20673" y="27443"/>
                      <a:pt x="20698" y="27385"/>
                    </a:cubicBezTo>
                    <a:cubicBezTo>
                      <a:pt x="20863" y="26996"/>
                      <a:pt x="21078" y="26625"/>
                      <a:pt x="21318" y="26278"/>
                    </a:cubicBezTo>
                    <a:cubicBezTo>
                      <a:pt x="21557" y="25955"/>
                      <a:pt x="21789" y="25625"/>
                      <a:pt x="22020" y="25303"/>
                    </a:cubicBezTo>
                    <a:cubicBezTo>
                      <a:pt x="22177" y="25071"/>
                      <a:pt x="22334" y="24848"/>
                      <a:pt x="22499" y="24625"/>
                    </a:cubicBezTo>
                    <a:cubicBezTo>
                      <a:pt x="22532" y="24575"/>
                      <a:pt x="22566" y="24534"/>
                      <a:pt x="22607" y="24485"/>
                    </a:cubicBezTo>
                    <a:cubicBezTo>
                      <a:pt x="22698" y="24352"/>
                      <a:pt x="22805" y="24228"/>
                      <a:pt x="22913" y="24104"/>
                    </a:cubicBezTo>
                    <a:cubicBezTo>
                      <a:pt x="23160" y="23824"/>
                      <a:pt x="23483" y="23617"/>
                      <a:pt x="23830" y="23485"/>
                    </a:cubicBezTo>
                    <a:cubicBezTo>
                      <a:pt x="24028" y="23419"/>
                      <a:pt x="24202" y="23303"/>
                      <a:pt x="24342" y="23154"/>
                    </a:cubicBezTo>
                    <a:cubicBezTo>
                      <a:pt x="24482" y="23006"/>
                      <a:pt x="24615" y="22840"/>
                      <a:pt x="24722" y="22667"/>
                    </a:cubicBezTo>
                    <a:cubicBezTo>
                      <a:pt x="24962" y="22328"/>
                      <a:pt x="25177" y="21973"/>
                      <a:pt x="25416" y="21642"/>
                    </a:cubicBezTo>
                    <a:cubicBezTo>
                      <a:pt x="25631" y="21353"/>
                      <a:pt x="25879" y="21089"/>
                      <a:pt x="26143" y="20841"/>
                    </a:cubicBezTo>
                    <a:cubicBezTo>
                      <a:pt x="26201" y="20775"/>
                      <a:pt x="26259" y="20717"/>
                      <a:pt x="26309" y="20651"/>
                    </a:cubicBezTo>
                    <a:cubicBezTo>
                      <a:pt x="26424" y="20527"/>
                      <a:pt x="26548" y="20403"/>
                      <a:pt x="26672" y="20287"/>
                    </a:cubicBezTo>
                    <a:cubicBezTo>
                      <a:pt x="26796" y="20171"/>
                      <a:pt x="26912" y="20056"/>
                      <a:pt x="27027" y="19932"/>
                    </a:cubicBezTo>
                    <a:cubicBezTo>
                      <a:pt x="27267" y="19700"/>
                      <a:pt x="27498" y="19461"/>
                      <a:pt x="27730" y="19213"/>
                    </a:cubicBezTo>
                    <a:cubicBezTo>
                      <a:pt x="28192" y="18725"/>
                      <a:pt x="28639" y="18221"/>
                      <a:pt x="28969" y="17651"/>
                    </a:cubicBezTo>
                    <a:cubicBezTo>
                      <a:pt x="29316" y="17081"/>
                      <a:pt x="29564" y="16461"/>
                      <a:pt x="29713" y="15809"/>
                    </a:cubicBezTo>
                    <a:lnTo>
                      <a:pt x="29738" y="15693"/>
                    </a:lnTo>
                    <a:cubicBezTo>
                      <a:pt x="29746" y="15643"/>
                      <a:pt x="29754" y="15602"/>
                      <a:pt x="29771" y="15553"/>
                    </a:cubicBezTo>
                    <a:cubicBezTo>
                      <a:pt x="29795" y="15453"/>
                      <a:pt x="29862" y="15354"/>
                      <a:pt x="29961" y="15296"/>
                    </a:cubicBezTo>
                    <a:cubicBezTo>
                      <a:pt x="30036" y="15262"/>
                      <a:pt x="30118" y="15245"/>
                      <a:pt x="30200" y="15245"/>
                    </a:cubicBezTo>
                    <a:cubicBezTo>
                      <a:pt x="30217" y="15245"/>
                      <a:pt x="30233" y="15245"/>
                      <a:pt x="30250" y="15247"/>
                    </a:cubicBezTo>
                    <a:cubicBezTo>
                      <a:pt x="30341" y="15247"/>
                      <a:pt x="30423" y="15263"/>
                      <a:pt x="30506" y="15272"/>
                    </a:cubicBezTo>
                    <a:cubicBezTo>
                      <a:pt x="30603" y="15281"/>
                      <a:pt x="30700" y="15285"/>
                      <a:pt x="30796" y="15285"/>
                    </a:cubicBezTo>
                    <a:cubicBezTo>
                      <a:pt x="30865" y="15285"/>
                      <a:pt x="30933" y="15283"/>
                      <a:pt x="31002" y="15280"/>
                    </a:cubicBezTo>
                    <a:cubicBezTo>
                      <a:pt x="31167" y="15272"/>
                      <a:pt x="31341" y="15255"/>
                      <a:pt x="31514" y="15255"/>
                    </a:cubicBezTo>
                    <a:cubicBezTo>
                      <a:pt x="31869" y="15255"/>
                      <a:pt x="32216" y="15354"/>
                      <a:pt x="32522" y="15536"/>
                    </a:cubicBezTo>
                    <a:cubicBezTo>
                      <a:pt x="32621" y="15602"/>
                      <a:pt x="32712" y="15668"/>
                      <a:pt x="32803" y="15743"/>
                    </a:cubicBezTo>
                    <a:cubicBezTo>
                      <a:pt x="32935" y="15850"/>
                      <a:pt x="33059" y="15974"/>
                      <a:pt x="33167" y="16106"/>
                    </a:cubicBezTo>
                    <a:cubicBezTo>
                      <a:pt x="33175" y="16114"/>
                      <a:pt x="33175" y="16114"/>
                      <a:pt x="33183" y="16123"/>
                    </a:cubicBezTo>
                    <a:cubicBezTo>
                      <a:pt x="33786" y="16842"/>
                      <a:pt x="34199" y="17660"/>
                      <a:pt x="34588" y="18502"/>
                    </a:cubicBezTo>
                    <a:cubicBezTo>
                      <a:pt x="34976" y="19337"/>
                      <a:pt x="35282" y="20213"/>
                      <a:pt x="35654" y="21056"/>
                    </a:cubicBezTo>
                    <a:cubicBezTo>
                      <a:pt x="35687" y="21122"/>
                      <a:pt x="35712" y="21196"/>
                      <a:pt x="35745" y="21262"/>
                    </a:cubicBezTo>
                    <a:cubicBezTo>
                      <a:pt x="35926" y="21667"/>
                      <a:pt x="36133" y="22064"/>
                      <a:pt x="36488" y="22353"/>
                    </a:cubicBezTo>
                    <a:cubicBezTo>
                      <a:pt x="36571" y="22427"/>
                      <a:pt x="36670" y="22501"/>
                      <a:pt x="36753" y="22576"/>
                    </a:cubicBezTo>
                    <a:cubicBezTo>
                      <a:pt x="36786" y="22601"/>
                      <a:pt x="36819" y="22625"/>
                      <a:pt x="36852" y="22650"/>
                    </a:cubicBezTo>
                    <a:cubicBezTo>
                      <a:pt x="36946" y="22701"/>
                      <a:pt x="37046" y="22726"/>
                      <a:pt x="37153" y="22726"/>
                    </a:cubicBezTo>
                    <a:cubicBezTo>
                      <a:pt x="37168" y="22726"/>
                      <a:pt x="37183" y="22726"/>
                      <a:pt x="37199" y="22725"/>
                    </a:cubicBezTo>
                    <a:lnTo>
                      <a:pt x="38678" y="22725"/>
                    </a:lnTo>
                    <a:lnTo>
                      <a:pt x="38678" y="15660"/>
                    </a:lnTo>
                    <a:cubicBezTo>
                      <a:pt x="38306" y="15660"/>
                      <a:pt x="37942" y="15660"/>
                      <a:pt x="37571" y="15668"/>
                    </a:cubicBezTo>
                    <a:cubicBezTo>
                      <a:pt x="37551" y="15669"/>
                      <a:pt x="37531" y="15670"/>
                      <a:pt x="37511" y="15670"/>
                    </a:cubicBezTo>
                    <a:cubicBezTo>
                      <a:pt x="37135" y="15670"/>
                      <a:pt x="36772" y="15522"/>
                      <a:pt x="36505" y="15255"/>
                    </a:cubicBezTo>
                    <a:cubicBezTo>
                      <a:pt x="36009" y="14817"/>
                      <a:pt x="35464" y="14429"/>
                      <a:pt x="34885" y="14107"/>
                    </a:cubicBezTo>
                    <a:cubicBezTo>
                      <a:pt x="34629" y="13958"/>
                      <a:pt x="34340" y="13884"/>
                      <a:pt x="34042" y="13884"/>
                    </a:cubicBezTo>
                    <a:cubicBezTo>
                      <a:pt x="33968" y="13884"/>
                      <a:pt x="33894" y="13884"/>
                      <a:pt x="33819" y="13892"/>
                    </a:cubicBezTo>
                    <a:cubicBezTo>
                      <a:pt x="33456" y="13908"/>
                      <a:pt x="33100" y="13966"/>
                      <a:pt x="32729" y="13983"/>
                    </a:cubicBezTo>
                    <a:cubicBezTo>
                      <a:pt x="32630" y="13983"/>
                      <a:pt x="32539" y="13991"/>
                      <a:pt x="32439" y="14007"/>
                    </a:cubicBezTo>
                    <a:cubicBezTo>
                      <a:pt x="32282" y="14032"/>
                      <a:pt x="32117" y="14065"/>
                      <a:pt x="31960" y="14098"/>
                    </a:cubicBezTo>
                    <a:lnTo>
                      <a:pt x="31473" y="14189"/>
                    </a:lnTo>
                    <a:cubicBezTo>
                      <a:pt x="31360" y="14217"/>
                      <a:pt x="31244" y="14234"/>
                      <a:pt x="31127" y="14234"/>
                    </a:cubicBezTo>
                    <a:cubicBezTo>
                      <a:pt x="31072" y="14234"/>
                      <a:pt x="31016" y="14230"/>
                      <a:pt x="30960" y="14222"/>
                    </a:cubicBezTo>
                    <a:cubicBezTo>
                      <a:pt x="30911" y="14214"/>
                      <a:pt x="30861" y="14206"/>
                      <a:pt x="30812" y="14189"/>
                    </a:cubicBezTo>
                    <a:cubicBezTo>
                      <a:pt x="30646" y="14148"/>
                      <a:pt x="30489" y="14074"/>
                      <a:pt x="30357" y="13974"/>
                    </a:cubicBezTo>
                    <a:cubicBezTo>
                      <a:pt x="30258" y="13908"/>
                      <a:pt x="30159" y="13826"/>
                      <a:pt x="30060" y="13735"/>
                    </a:cubicBezTo>
                    <a:cubicBezTo>
                      <a:pt x="29820" y="13503"/>
                      <a:pt x="29605" y="13239"/>
                      <a:pt x="29432" y="12958"/>
                    </a:cubicBezTo>
                    <a:cubicBezTo>
                      <a:pt x="29333" y="12818"/>
                      <a:pt x="29258" y="12669"/>
                      <a:pt x="29176" y="12520"/>
                    </a:cubicBezTo>
                    <a:cubicBezTo>
                      <a:pt x="29093" y="12380"/>
                      <a:pt x="29027" y="12223"/>
                      <a:pt x="28961" y="12074"/>
                    </a:cubicBezTo>
                    <a:cubicBezTo>
                      <a:pt x="28829" y="11768"/>
                      <a:pt x="28713" y="11454"/>
                      <a:pt x="28614" y="11140"/>
                    </a:cubicBezTo>
                    <a:cubicBezTo>
                      <a:pt x="28416" y="10512"/>
                      <a:pt x="28259" y="9868"/>
                      <a:pt x="28135" y="9215"/>
                    </a:cubicBezTo>
                    <a:cubicBezTo>
                      <a:pt x="28002" y="8571"/>
                      <a:pt x="27887" y="7918"/>
                      <a:pt x="27788" y="7273"/>
                    </a:cubicBezTo>
                    <a:cubicBezTo>
                      <a:pt x="27639" y="6265"/>
                      <a:pt x="27507" y="5266"/>
                      <a:pt x="27416" y="4258"/>
                    </a:cubicBezTo>
                    <a:cubicBezTo>
                      <a:pt x="27399" y="4101"/>
                      <a:pt x="27383" y="3944"/>
                      <a:pt x="27366" y="3778"/>
                    </a:cubicBezTo>
                    <a:cubicBezTo>
                      <a:pt x="27350" y="3679"/>
                      <a:pt x="27341" y="3580"/>
                      <a:pt x="27333" y="3481"/>
                    </a:cubicBezTo>
                    <a:cubicBezTo>
                      <a:pt x="27333" y="3456"/>
                      <a:pt x="27333" y="3431"/>
                      <a:pt x="27333" y="3406"/>
                    </a:cubicBezTo>
                    <a:cubicBezTo>
                      <a:pt x="27325" y="3307"/>
                      <a:pt x="27317" y="3192"/>
                      <a:pt x="27308" y="3084"/>
                    </a:cubicBezTo>
                    <a:cubicBezTo>
                      <a:pt x="27292" y="2646"/>
                      <a:pt x="27242" y="2200"/>
                      <a:pt x="27234" y="1754"/>
                    </a:cubicBezTo>
                    <a:lnTo>
                      <a:pt x="27234" y="1556"/>
                    </a:lnTo>
                    <a:cubicBezTo>
                      <a:pt x="27242" y="1349"/>
                      <a:pt x="27226" y="1134"/>
                      <a:pt x="27184" y="919"/>
                    </a:cubicBezTo>
                    <a:cubicBezTo>
                      <a:pt x="27168" y="804"/>
                      <a:pt x="27143" y="688"/>
                      <a:pt x="27118" y="581"/>
                    </a:cubicBezTo>
                    <a:cubicBezTo>
                      <a:pt x="27093" y="465"/>
                      <a:pt x="27044" y="358"/>
                      <a:pt x="26978" y="267"/>
                    </a:cubicBezTo>
                    <a:cubicBezTo>
                      <a:pt x="26920" y="184"/>
                      <a:pt x="26837" y="118"/>
                      <a:pt x="26755" y="77"/>
                    </a:cubicBezTo>
                    <a:cubicBezTo>
                      <a:pt x="26684" y="44"/>
                      <a:pt x="26613" y="1"/>
                      <a:pt x="26540" y="1"/>
                    </a:cubicBez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727" name="Google Shape;727;p38"/>
              <p:cNvSpPr/>
              <p:nvPr/>
            </p:nvSpPr>
            <p:spPr>
              <a:xfrm>
                <a:off x="238125" y="2757500"/>
                <a:ext cx="967175" cy="717350"/>
              </a:xfrm>
              <a:custGeom>
                <a:avLst/>
                <a:gdLst/>
                <a:ahLst/>
                <a:cxnLst/>
                <a:rect l="l" t="t" r="r" b="b"/>
                <a:pathLst>
                  <a:path w="38687" h="28694" extrusionOk="0">
                    <a:moveTo>
                      <a:pt x="25363" y="0"/>
                    </a:moveTo>
                    <a:cubicBezTo>
                      <a:pt x="25337" y="0"/>
                      <a:pt x="25311" y="2"/>
                      <a:pt x="25284" y="5"/>
                    </a:cubicBezTo>
                    <a:lnTo>
                      <a:pt x="25267" y="5"/>
                    </a:lnTo>
                    <a:cubicBezTo>
                      <a:pt x="25160" y="22"/>
                      <a:pt x="25077" y="88"/>
                      <a:pt x="25036" y="179"/>
                    </a:cubicBezTo>
                    <a:cubicBezTo>
                      <a:pt x="25003" y="261"/>
                      <a:pt x="24986" y="352"/>
                      <a:pt x="24995" y="443"/>
                    </a:cubicBezTo>
                    <a:cubicBezTo>
                      <a:pt x="25003" y="534"/>
                      <a:pt x="25020" y="625"/>
                      <a:pt x="25044" y="716"/>
                    </a:cubicBezTo>
                    <a:cubicBezTo>
                      <a:pt x="25077" y="815"/>
                      <a:pt x="25110" y="914"/>
                      <a:pt x="25152" y="1013"/>
                    </a:cubicBezTo>
                    <a:cubicBezTo>
                      <a:pt x="25416" y="1633"/>
                      <a:pt x="25672" y="2252"/>
                      <a:pt x="25945" y="2856"/>
                    </a:cubicBezTo>
                    <a:cubicBezTo>
                      <a:pt x="25970" y="2913"/>
                      <a:pt x="25995" y="2971"/>
                      <a:pt x="26011" y="3029"/>
                    </a:cubicBezTo>
                    <a:cubicBezTo>
                      <a:pt x="26036" y="3120"/>
                      <a:pt x="26052" y="3211"/>
                      <a:pt x="26052" y="3302"/>
                    </a:cubicBezTo>
                    <a:cubicBezTo>
                      <a:pt x="26061" y="3426"/>
                      <a:pt x="26077" y="3558"/>
                      <a:pt x="26094" y="3682"/>
                    </a:cubicBezTo>
                    <a:cubicBezTo>
                      <a:pt x="26102" y="3773"/>
                      <a:pt x="26110" y="3864"/>
                      <a:pt x="26118" y="3946"/>
                    </a:cubicBezTo>
                    <a:cubicBezTo>
                      <a:pt x="26118" y="3988"/>
                      <a:pt x="26127" y="4029"/>
                      <a:pt x="26127" y="4070"/>
                    </a:cubicBezTo>
                    <a:cubicBezTo>
                      <a:pt x="26127" y="4946"/>
                      <a:pt x="26176" y="5830"/>
                      <a:pt x="26193" y="6706"/>
                    </a:cubicBezTo>
                    <a:cubicBezTo>
                      <a:pt x="26193" y="6937"/>
                      <a:pt x="26201" y="7177"/>
                      <a:pt x="26209" y="7417"/>
                    </a:cubicBezTo>
                    <a:cubicBezTo>
                      <a:pt x="26226" y="7755"/>
                      <a:pt x="26251" y="8102"/>
                      <a:pt x="26292" y="8441"/>
                    </a:cubicBezTo>
                    <a:cubicBezTo>
                      <a:pt x="26333" y="8821"/>
                      <a:pt x="26383" y="9201"/>
                      <a:pt x="26441" y="9581"/>
                    </a:cubicBezTo>
                    <a:cubicBezTo>
                      <a:pt x="26573" y="10424"/>
                      <a:pt x="26755" y="11267"/>
                      <a:pt x="26978" y="12093"/>
                    </a:cubicBezTo>
                    <a:cubicBezTo>
                      <a:pt x="27077" y="12440"/>
                      <a:pt x="27176" y="12779"/>
                      <a:pt x="27292" y="13118"/>
                    </a:cubicBezTo>
                    <a:cubicBezTo>
                      <a:pt x="27383" y="13407"/>
                      <a:pt x="27490" y="13688"/>
                      <a:pt x="27598" y="13969"/>
                    </a:cubicBezTo>
                    <a:cubicBezTo>
                      <a:pt x="27746" y="14366"/>
                      <a:pt x="27912" y="14754"/>
                      <a:pt x="28077" y="15150"/>
                    </a:cubicBezTo>
                    <a:cubicBezTo>
                      <a:pt x="28325" y="15712"/>
                      <a:pt x="28498" y="16307"/>
                      <a:pt x="28589" y="16919"/>
                    </a:cubicBezTo>
                    <a:cubicBezTo>
                      <a:pt x="28696" y="17712"/>
                      <a:pt x="28473" y="18381"/>
                      <a:pt x="27903" y="18910"/>
                    </a:cubicBezTo>
                    <a:cubicBezTo>
                      <a:pt x="27837" y="18968"/>
                      <a:pt x="27771" y="19034"/>
                      <a:pt x="27697" y="19084"/>
                    </a:cubicBezTo>
                    <a:cubicBezTo>
                      <a:pt x="27267" y="19431"/>
                      <a:pt x="26771" y="19670"/>
                      <a:pt x="26234" y="19786"/>
                    </a:cubicBezTo>
                    <a:cubicBezTo>
                      <a:pt x="26011" y="19835"/>
                      <a:pt x="25780" y="19868"/>
                      <a:pt x="25548" y="19877"/>
                    </a:cubicBezTo>
                    <a:cubicBezTo>
                      <a:pt x="25317" y="19877"/>
                      <a:pt x="25094" y="19893"/>
                      <a:pt x="24863" y="19893"/>
                    </a:cubicBezTo>
                    <a:lnTo>
                      <a:pt x="24714" y="19893"/>
                    </a:lnTo>
                    <a:cubicBezTo>
                      <a:pt x="24532" y="19893"/>
                      <a:pt x="24350" y="19893"/>
                      <a:pt x="24168" y="19868"/>
                    </a:cubicBezTo>
                    <a:cubicBezTo>
                      <a:pt x="23954" y="19852"/>
                      <a:pt x="23739" y="19794"/>
                      <a:pt x="23532" y="19711"/>
                    </a:cubicBezTo>
                    <a:cubicBezTo>
                      <a:pt x="22954" y="19439"/>
                      <a:pt x="22384" y="19125"/>
                      <a:pt x="21855" y="18761"/>
                    </a:cubicBezTo>
                    <a:cubicBezTo>
                      <a:pt x="21838" y="18745"/>
                      <a:pt x="21814" y="18736"/>
                      <a:pt x="21797" y="18720"/>
                    </a:cubicBezTo>
                    <a:cubicBezTo>
                      <a:pt x="21243" y="18348"/>
                      <a:pt x="20723" y="17935"/>
                      <a:pt x="20202" y="17530"/>
                    </a:cubicBezTo>
                    <a:cubicBezTo>
                      <a:pt x="20161" y="17497"/>
                      <a:pt x="20128" y="17472"/>
                      <a:pt x="20087" y="17448"/>
                    </a:cubicBezTo>
                    <a:cubicBezTo>
                      <a:pt x="19806" y="17224"/>
                      <a:pt x="19508" y="17026"/>
                      <a:pt x="19203" y="16844"/>
                    </a:cubicBezTo>
                    <a:cubicBezTo>
                      <a:pt x="19004" y="16734"/>
                      <a:pt x="18784" y="16675"/>
                      <a:pt x="18561" y="16675"/>
                    </a:cubicBezTo>
                    <a:cubicBezTo>
                      <a:pt x="18450" y="16675"/>
                      <a:pt x="18338" y="16690"/>
                      <a:pt x="18228" y="16720"/>
                    </a:cubicBezTo>
                    <a:cubicBezTo>
                      <a:pt x="18153" y="16729"/>
                      <a:pt x="18079" y="16753"/>
                      <a:pt x="18004" y="16770"/>
                    </a:cubicBezTo>
                    <a:cubicBezTo>
                      <a:pt x="17616" y="16877"/>
                      <a:pt x="17261" y="17092"/>
                      <a:pt x="16988" y="17390"/>
                    </a:cubicBezTo>
                    <a:cubicBezTo>
                      <a:pt x="16848" y="17555"/>
                      <a:pt x="16740" y="17737"/>
                      <a:pt x="16658" y="17935"/>
                    </a:cubicBezTo>
                    <a:cubicBezTo>
                      <a:pt x="16162" y="19050"/>
                      <a:pt x="15848" y="20224"/>
                      <a:pt x="15575" y="21414"/>
                    </a:cubicBezTo>
                    <a:cubicBezTo>
                      <a:pt x="15319" y="22496"/>
                      <a:pt x="15055" y="23578"/>
                      <a:pt x="14699" y="24644"/>
                    </a:cubicBezTo>
                    <a:cubicBezTo>
                      <a:pt x="14699" y="24653"/>
                      <a:pt x="14699" y="24661"/>
                      <a:pt x="14699" y="24661"/>
                    </a:cubicBezTo>
                    <a:cubicBezTo>
                      <a:pt x="14584" y="25057"/>
                      <a:pt x="14402" y="25438"/>
                      <a:pt x="14171" y="25785"/>
                    </a:cubicBezTo>
                    <a:cubicBezTo>
                      <a:pt x="14042" y="25965"/>
                      <a:pt x="13919" y="26054"/>
                      <a:pt x="13784" y="26054"/>
                    </a:cubicBezTo>
                    <a:cubicBezTo>
                      <a:pt x="13746" y="26054"/>
                      <a:pt x="13707" y="26047"/>
                      <a:pt x="13667" y="26032"/>
                    </a:cubicBezTo>
                    <a:cubicBezTo>
                      <a:pt x="13617" y="26016"/>
                      <a:pt x="13576" y="25999"/>
                      <a:pt x="13534" y="25966"/>
                    </a:cubicBezTo>
                    <a:cubicBezTo>
                      <a:pt x="13485" y="25933"/>
                      <a:pt x="13443" y="25900"/>
                      <a:pt x="13402" y="25859"/>
                    </a:cubicBezTo>
                    <a:cubicBezTo>
                      <a:pt x="13262" y="25718"/>
                      <a:pt x="13146" y="25561"/>
                      <a:pt x="13047" y="25388"/>
                    </a:cubicBezTo>
                    <a:cubicBezTo>
                      <a:pt x="13006" y="25305"/>
                      <a:pt x="12956" y="25231"/>
                      <a:pt x="12915" y="25157"/>
                    </a:cubicBezTo>
                    <a:cubicBezTo>
                      <a:pt x="12782" y="24934"/>
                      <a:pt x="12659" y="24702"/>
                      <a:pt x="12543" y="24479"/>
                    </a:cubicBezTo>
                    <a:cubicBezTo>
                      <a:pt x="12402" y="24223"/>
                      <a:pt x="12270" y="23967"/>
                      <a:pt x="12113" y="23719"/>
                    </a:cubicBezTo>
                    <a:cubicBezTo>
                      <a:pt x="11832" y="23248"/>
                      <a:pt x="11560" y="22777"/>
                      <a:pt x="11287" y="22306"/>
                    </a:cubicBezTo>
                    <a:cubicBezTo>
                      <a:pt x="11196" y="22149"/>
                      <a:pt x="11105" y="21992"/>
                      <a:pt x="11006" y="21835"/>
                    </a:cubicBezTo>
                    <a:cubicBezTo>
                      <a:pt x="10940" y="21719"/>
                      <a:pt x="10882" y="21612"/>
                      <a:pt x="10808" y="21504"/>
                    </a:cubicBezTo>
                    <a:cubicBezTo>
                      <a:pt x="10725" y="21356"/>
                      <a:pt x="10642" y="21215"/>
                      <a:pt x="10552" y="21075"/>
                    </a:cubicBezTo>
                    <a:cubicBezTo>
                      <a:pt x="10072" y="20282"/>
                      <a:pt x="9577" y="19505"/>
                      <a:pt x="9056" y="18736"/>
                    </a:cubicBezTo>
                    <a:cubicBezTo>
                      <a:pt x="8395" y="17753"/>
                      <a:pt x="7676" y="16820"/>
                      <a:pt x="6792" y="16018"/>
                    </a:cubicBezTo>
                    <a:cubicBezTo>
                      <a:pt x="6437" y="15679"/>
                      <a:pt x="6040" y="15382"/>
                      <a:pt x="5619" y="15134"/>
                    </a:cubicBezTo>
                    <a:cubicBezTo>
                      <a:pt x="5429" y="15035"/>
                      <a:pt x="5222" y="14969"/>
                      <a:pt x="5007" y="14960"/>
                    </a:cubicBezTo>
                    <a:cubicBezTo>
                      <a:pt x="4900" y="14952"/>
                      <a:pt x="4801" y="14944"/>
                      <a:pt x="4693" y="14936"/>
                    </a:cubicBezTo>
                    <a:cubicBezTo>
                      <a:pt x="4388" y="14911"/>
                      <a:pt x="4065" y="14894"/>
                      <a:pt x="3760" y="14861"/>
                    </a:cubicBezTo>
                    <a:cubicBezTo>
                      <a:pt x="3677" y="14845"/>
                      <a:pt x="3594" y="14837"/>
                      <a:pt x="3512" y="14820"/>
                    </a:cubicBezTo>
                    <a:cubicBezTo>
                      <a:pt x="3289" y="14779"/>
                      <a:pt x="3049" y="14779"/>
                      <a:pt x="2818" y="14762"/>
                    </a:cubicBezTo>
                    <a:cubicBezTo>
                      <a:pt x="2272" y="14713"/>
                      <a:pt x="1719" y="14688"/>
                      <a:pt x="1173" y="14688"/>
                    </a:cubicBezTo>
                    <a:cubicBezTo>
                      <a:pt x="793" y="14688"/>
                      <a:pt x="405" y="14688"/>
                      <a:pt x="25" y="14704"/>
                    </a:cubicBezTo>
                    <a:lnTo>
                      <a:pt x="0" y="14704"/>
                    </a:lnTo>
                    <a:lnTo>
                      <a:pt x="0" y="15646"/>
                    </a:lnTo>
                    <a:cubicBezTo>
                      <a:pt x="165" y="15630"/>
                      <a:pt x="339" y="15613"/>
                      <a:pt x="504" y="15605"/>
                    </a:cubicBezTo>
                    <a:cubicBezTo>
                      <a:pt x="554" y="15605"/>
                      <a:pt x="603" y="15605"/>
                      <a:pt x="644" y="15597"/>
                    </a:cubicBezTo>
                    <a:cubicBezTo>
                      <a:pt x="801" y="15588"/>
                      <a:pt x="958" y="15564"/>
                      <a:pt x="1124" y="15564"/>
                    </a:cubicBezTo>
                    <a:cubicBezTo>
                      <a:pt x="1330" y="15564"/>
                      <a:pt x="1529" y="15564"/>
                      <a:pt x="1727" y="15580"/>
                    </a:cubicBezTo>
                    <a:cubicBezTo>
                      <a:pt x="2413" y="15613"/>
                      <a:pt x="3090" y="15712"/>
                      <a:pt x="3760" y="15853"/>
                    </a:cubicBezTo>
                    <a:lnTo>
                      <a:pt x="3842" y="15878"/>
                    </a:lnTo>
                    <a:cubicBezTo>
                      <a:pt x="4131" y="15944"/>
                      <a:pt x="4429" y="16018"/>
                      <a:pt x="4726" y="16092"/>
                    </a:cubicBezTo>
                    <a:cubicBezTo>
                      <a:pt x="4875" y="16125"/>
                      <a:pt x="5015" y="16159"/>
                      <a:pt x="5164" y="16192"/>
                    </a:cubicBezTo>
                    <a:cubicBezTo>
                      <a:pt x="5660" y="16316"/>
                      <a:pt x="6123" y="16555"/>
                      <a:pt x="6519" y="16886"/>
                    </a:cubicBezTo>
                    <a:cubicBezTo>
                      <a:pt x="7222" y="17448"/>
                      <a:pt x="7833" y="18109"/>
                      <a:pt x="8345" y="18844"/>
                    </a:cubicBezTo>
                    <a:cubicBezTo>
                      <a:pt x="8858" y="19563"/>
                      <a:pt x="9345" y="20298"/>
                      <a:pt x="9791" y="21058"/>
                    </a:cubicBezTo>
                    <a:cubicBezTo>
                      <a:pt x="10188" y="21719"/>
                      <a:pt x="10552" y="22389"/>
                      <a:pt x="10899" y="23074"/>
                    </a:cubicBezTo>
                    <a:cubicBezTo>
                      <a:pt x="11163" y="23611"/>
                      <a:pt x="11485" y="24124"/>
                      <a:pt x="11750" y="24661"/>
                    </a:cubicBezTo>
                    <a:cubicBezTo>
                      <a:pt x="12047" y="25247"/>
                      <a:pt x="12320" y="25842"/>
                      <a:pt x="12584" y="26437"/>
                    </a:cubicBezTo>
                    <a:cubicBezTo>
                      <a:pt x="12824" y="26966"/>
                      <a:pt x="13055" y="27487"/>
                      <a:pt x="13320" y="27991"/>
                    </a:cubicBezTo>
                    <a:cubicBezTo>
                      <a:pt x="13344" y="28024"/>
                      <a:pt x="13361" y="28057"/>
                      <a:pt x="13377" y="28090"/>
                    </a:cubicBezTo>
                    <a:cubicBezTo>
                      <a:pt x="13402" y="28123"/>
                      <a:pt x="13419" y="28148"/>
                      <a:pt x="13435" y="28181"/>
                    </a:cubicBezTo>
                    <a:cubicBezTo>
                      <a:pt x="13526" y="28313"/>
                      <a:pt x="13634" y="28437"/>
                      <a:pt x="13757" y="28544"/>
                    </a:cubicBezTo>
                    <a:cubicBezTo>
                      <a:pt x="13824" y="28619"/>
                      <a:pt x="13923" y="28668"/>
                      <a:pt x="14030" y="28693"/>
                    </a:cubicBezTo>
                    <a:cubicBezTo>
                      <a:pt x="14080" y="28693"/>
                      <a:pt x="14129" y="28693"/>
                      <a:pt x="14179" y="28676"/>
                    </a:cubicBezTo>
                    <a:cubicBezTo>
                      <a:pt x="14237" y="28660"/>
                      <a:pt x="14286" y="28643"/>
                      <a:pt x="14344" y="28610"/>
                    </a:cubicBezTo>
                    <a:cubicBezTo>
                      <a:pt x="14485" y="28528"/>
                      <a:pt x="14609" y="28412"/>
                      <a:pt x="14699" y="28280"/>
                    </a:cubicBezTo>
                    <a:cubicBezTo>
                      <a:pt x="14724" y="28255"/>
                      <a:pt x="14741" y="28230"/>
                      <a:pt x="14765" y="28206"/>
                    </a:cubicBezTo>
                    <a:cubicBezTo>
                      <a:pt x="14815" y="28131"/>
                      <a:pt x="14873" y="28049"/>
                      <a:pt x="14914" y="27974"/>
                    </a:cubicBezTo>
                    <a:cubicBezTo>
                      <a:pt x="15038" y="27759"/>
                      <a:pt x="15146" y="27545"/>
                      <a:pt x="15228" y="27321"/>
                    </a:cubicBezTo>
                    <a:cubicBezTo>
                      <a:pt x="15253" y="27255"/>
                      <a:pt x="15278" y="27189"/>
                      <a:pt x="15303" y="27123"/>
                    </a:cubicBezTo>
                    <a:cubicBezTo>
                      <a:pt x="15575" y="26355"/>
                      <a:pt x="15790" y="25570"/>
                      <a:pt x="15939" y="24768"/>
                    </a:cubicBezTo>
                    <a:cubicBezTo>
                      <a:pt x="15955" y="24694"/>
                      <a:pt x="15972" y="24611"/>
                      <a:pt x="15988" y="24537"/>
                    </a:cubicBezTo>
                    <a:cubicBezTo>
                      <a:pt x="16154" y="23727"/>
                      <a:pt x="16311" y="22917"/>
                      <a:pt x="16484" y="22116"/>
                    </a:cubicBezTo>
                    <a:cubicBezTo>
                      <a:pt x="16691" y="21124"/>
                      <a:pt x="16922" y="20141"/>
                      <a:pt x="17286" y="19191"/>
                    </a:cubicBezTo>
                    <a:cubicBezTo>
                      <a:pt x="17302" y="19158"/>
                      <a:pt x="17310" y="19125"/>
                      <a:pt x="17327" y="19092"/>
                    </a:cubicBezTo>
                    <a:lnTo>
                      <a:pt x="17327" y="19084"/>
                    </a:lnTo>
                    <a:cubicBezTo>
                      <a:pt x="17467" y="18761"/>
                      <a:pt x="17715" y="18505"/>
                      <a:pt x="18029" y="18356"/>
                    </a:cubicBezTo>
                    <a:cubicBezTo>
                      <a:pt x="18186" y="18282"/>
                      <a:pt x="18360" y="18224"/>
                      <a:pt x="18533" y="18191"/>
                    </a:cubicBezTo>
                    <a:cubicBezTo>
                      <a:pt x="18637" y="18170"/>
                      <a:pt x="18737" y="18161"/>
                      <a:pt x="18833" y="18161"/>
                    </a:cubicBezTo>
                    <a:cubicBezTo>
                      <a:pt x="19152" y="18161"/>
                      <a:pt x="19436" y="18265"/>
                      <a:pt x="19715" y="18398"/>
                    </a:cubicBezTo>
                    <a:cubicBezTo>
                      <a:pt x="19814" y="18447"/>
                      <a:pt x="19921" y="18505"/>
                      <a:pt x="20029" y="18563"/>
                    </a:cubicBezTo>
                    <a:cubicBezTo>
                      <a:pt x="20202" y="18662"/>
                      <a:pt x="20376" y="18761"/>
                      <a:pt x="20549" y="18860"/>
                    </a:cubicBezTo>
                    <a:cubicBezTo>
                      <a:pt x="21086" y="19174"/>
                      <a:pt x="21624" y="19505"/>
                      <a:pt x="22185" y="19769"/>
                    </a:cubicBezTo>
                    <a:cubicBezTo>
                      <a:pt x="22342" y="19844"/>
                      <a:pt x="22491" y="19910"/>
                      <a:pt x="22648" y="19976"/>
                    </a:cubicBezTo>
                    <a:cubicBezTo>
                      <a:pt x="22797" y="20034"/>
                      <a:pt x="22970" y="20108"/>
                      <a:pt x="23127" y="20182"/>
                    </a:cubicBezTo>
                    <a:cubicBezTo>
                      <a:pt x="23218" y="20216"/>
                      <a:pt x="23317" y="20257"/>
                      <a:pt x="23408" y="20282"/>
                    </a:cubicBezTo>
                    <a:cubicBezTo>
                      <a:pt x="23673" y="20356"/>
                      <a:pt x="23937" y="20406"/>
                      <a:pt x="24210" y="20414"/>
                    </a:cubicBezTo>
                    <a:cubicBezTo>
                      <a:pt x="24259" y="20415"/>
                      <a:pt x="24309" y="20416"/>
                      <a:pt x="24359" y="20416"/>
                    </a:cubicBezTo>
                    <a:cubicBezTo>
                      <a:pt x="24601" y="20416"/>
                      <a:pt x="24845" y="20400"/>
                      <a:pt x="25077" y="20372"/>
                    </a:cubicBezTo>
                    <a:cubicBezTo>
                      <a:pt x="25218" y="20356"/>
                      <a:pt x="25358" y="20339"/>
                      <a:pt x="25491" y="20323"/>
                    </a:cubicBezTo>
                    <a:cubicBezTo>
                      <a:pt x="25614" y="20306"/>
                      <a:pt x="25730" y="20282"/>
                      <a:pt x="25854" y="20257"/>
                    </a:cubicBezTo>
                    <a:cubicBezTo>
                      <a:pt x="25970" y="20232"/>
                      <a:pt x="26110" y="20199"/>
                      <a:pt x="26234" y="20149"/>
                    </a:cubicBezTo>
                    <a:lnTo>
                      <a:pt x="26416" y="20092"/>
                    </a:lnTo>
                    <a:lnTo>
                      <a:pt x="26598" y="20017"/>
                    </a:lnTo>
                    <a:cubicBezTo>
                      <a:pt x="26846" y="19926"/>
                      <a:pt x="27077" y="19802"/>
                      <a:pt x="27292" y="19662"/>
                    </a:cubicBezTo>
                    <a:cubicBezTo>
                      <a:pt x="27515" y="19513"/>
                      <a:pt x="27713" y="19348"/>
                      <a:pt x="27895" y="19166"/>
                    </a:cubicBezTo>
                    <a:cubicBezTo>
                      <a:pt x="27986" y="19075"/>
                      <a:pt x="28077" y="18976"/>
                      <a:pt x="28159" y="18877"/>
                    </a:cubicBezTo>
                    <a:lnTo>
                      <a:pt x="28292" y="18720"/>
                    </a:lnTo>
                    <a:cubicBezTo>
                      <a:pt x="28316" y="18695"/>
                      <a:pt x="28341" y="18670"/>
                      <a:pt x="28358" y="18654"/>
                    </a:cubicBezTo>
                    <a:cubicBezTo>
                      <a:pt x="28382" y="18629"/>
                      <a:pt x="28399" y="18604"/>
                      <a:pt x="28416" y="18579"/>
                    </a:cubicBezTo>
                    <a:cubicBezTo>
                      <a:pt x="28482" y="18472"/>
                      <a:pt x="28531" y="18356"/>
                      <a:pt x="28573" y="18241"/>
                    </a:cubicBezTo>
                    <a:cubicBezTo>
                      <a:pt x="28597" y="18175"/>
                      <a:pt x="28614" y="18117"/>
                      <a:pt x="28622" y="18059"/>
                    </a:cubicBezTo>
                    <a:cubicBezTo>
                      <a:pt x="28639" y="17993"/>
                      <a:pt x="28655" y="17927"/>
                      <a:pt x="28663" y="17869"/>
                    </a:cubicBezTo>
                    <a:cubicBezTo>
                      <a:pt x="28730" y="17348"/>
                      <a:pt x="28696" y="16828"/>
                      <a:pt x="28573" y="16316"/>
                    </a:cubicBezTo>
                    <a:cubicBezTo>
                      <a:pt x="28440" y="15803"/>
                      <a:pt x="28275" y="15307"/>
                      <a:pt x="28068" y="14820"/>
                    </a:cubicBezTo>
                    <a:cubicBezTo>
                      <a:pt x="27870" y="14324"/>
                      <a:pt x="27647" y="13845"/>
                      <a:pt x="27457" y="13341"/>
                    </a:cubicBezTo>
                    <a:cubicBezTo>
                      <a:pt x="27267" y="12837"/>
                      <a:pt x="27102" y="12325"/>
                      <a:pt x="26978" y="11804"/>
                    </a:cubicBezTo>
                    <a:cubicBezTo>
                      <a:pt x="26854" y="11284"/>
                      <a:pt x="26763" y="10755"/>
                      <a:pt x="26680" y="10226"/>
                    </a:cubicBezTo>
                    <a:cubicBezTo>
                      <a:pt x="26598" y="9697"/>
                      <a:pt x="26548" y="9160"/>
                      <a:pt x="26482" y="8631"/>
                    </a:cubicBezTo>
                    <a:cubicBezTo>
                      <a:pt x="26366" y="7565"/>
                      <a:pt x="26317" y="6499"/>
                      <a:pt x="26325" y="5434"/>
                    </a:cubicBezTo>
                    <a:cubicBezTo>
                      <a:pt x="26333" y="4897"/>
                      <a:pt x="26342" y="4368"/>
                      <a:pt x="26325" y="3831"/>
                    </a:cubicBezTo>
                    <a:cubicBezTo>
                      <a:pt x="26317" y="3451"/>
                      <a:pt x="26309" y="3070"/>
                      <a:pt x="26267" y="2699"/>
                    </a:cubicBezTo>
                    <a:cubicBezTo>
                      <a:pt x="26251" y="2641"/>
                      <a:pt x="26234" y="2583"/>
                      <a:pt x="26226" y="2525"/>
                    </a:cubicBezTo>
                    <a:cubicBezTo>
                      <a:pt x="26193" y="2393"/>
                      <a:pt x="26152" y="2261"/>
                      <a:pt x="26110" y="2129"/>
                    </a:cubicBezTo>
                    <a:cubicBezTo>
                      <a:pt x="26061" y="1980"/>
                      <a:pt x="26028" y="1823"/>
                      <a:pt x="26011" y="1666"/>
                    </a:cubicBezTo>
                    <a:cubicBezTo>
                      <a:pt x="26011" y="1624"/>
                      <a:pt x="26003" y="1575"/>
                      <a:pt x="26003" y="1525"/>
                    </a:cubicBezTo>
                    <a:lnTo>
                      <a:pt x="26003" y="1467"/>
                    </a:lnTo>
                    <a:cubicBezTo>
                      <a:pt x="26003" y="1393"/>
                      <a:pt x="26028" y="1319"/>
                      <a:pt x="26061" y="1253"/>
                    </a:cubicBezTo>
                    <a:cubicBezTo>
                      <a:pt x="26102" y="1201"/>
                      <a:pt x="26156" y="1175"/>
                      <a:pt x="26227" y="1175"/>
                    </a:cubicBezTo>
                    <a:cubicBezTo>
                      <a:pt x="26270" y="1175"/>
                      <a:pt x="26319" y="1184"/>
                      <a:pt x="26375" y="1203"/>
                    </a:cubicBezTo>
                    <a:cubicBezTo>
                      <a:pt x="26920" y="1393"/>
                      <a:pt x="27250" y="1691"/>
                      <a:pt x="27308" y="2285"/>
                    </a:cubicBezTo>
                    <a:cubicBezTo>
                      <a:pt x="27350" y="2641"/>
                      <a:pt x="27350" y="2996"/>
                      <a:pt x="27350" y="3360"/>
                    </a:cubicBezTo>
                    <a:cubicBezTo>
                      <a:pt x="27350" y="4136"/>
                      <a:pt x="27432" y="4913"/>
                      <a:pt x="27498" y="5690"/>
                    </a:cubicBezTo>
                    <a:cubicBezTo>
                      <a:pt x="27622" y="6747"/>
                      <a:pt x="27779" y="7805"/>
                      <a:pt x="27953" y="8846"/>
                    </a:cubicBezTo>
                    <a:cubicBezTo>
                      <a:pt x="28060" y="9499"/>
                      <a:pt x="28184" y="10143"/>
                      <a:pt x="28316" y="10788"/>
                    </a:cubicBezTo>
                    <a:cubicBezTo>
                      <a:pt x="28449" y="11424"/>
                      <a:pt x="28606" y="12069"/>
                      <a:pt x="28796" y="12688"/>
                    </a:cubicBezTo>
                    <a:cubicBezTo>
                      <a:pt x="28895" y="12994"/>
                      <a:pt x="29010" y="13300"/>
                      <a:pt x="29143" y="13597"/>
                    </a:cubicBezTo>
                    <a:cubicBezTo>
                      <a:pt x="29209" y="13754"/>
                      <a:pt x="29283" y="13895"/>
                      <a:pt x="29349" y="14043"/>
                    </a:cubicBezTo>
                    <a:lnTo>
                      <a:pt x="29407" y="14151"/>
                    </a:lnTo>
                    <a:cubicBezTo>
                      <a:pt x="29481" y="14275"/>
                      <a:pt x="29556" y="14399"/>
                      <a:pt x="29638" y="14523"/>
                    </a:cubicBezTo>
                    <a:lnTo>
                      <a:pt x="29655" y="14547"/>
                    </a:lnTo>
                    <a:cubicBezTo>
                      <a:pt x="29680" y="14580"/>
                      <a:pt x="29696" y="14605"/>
                      <a:pt x="29713" y="14638"/>
                    </a:cubicBezTo>
                    <a:cubicBezTo>
                      <a:pt x="29721" y="14646"/>
                      <a:pt x="29721" y="14655"/>
                      <a:pt x="29721" y="14663"/>
                    </a:cubicBezTo>
                    <a:cubicBezTo>
                      <a:pt x="29862" y="14861"/>
                      <a:pt x="30019" y="15043"/>
                      <a:pt x="30192" y="15217"/>
                    </a:cubicBezTo>
                    <a:cubicBezTo>
                      <a:pt x="30407" y="15440"/>
                      <a:pt x="30688" y="15597"/>
                      <a:pt x="30994" y="15671"/>
                    </a:cubicBezTo>
                    <a:cubicBezTo>
                      <a:pt x="31041" y="15676"/>
                      <a:pt x="31089" y="15679"/>
                      <a:pt x="31137" y="15679"/>
                    </a:cubicBezTo>
                    <a:cubicBezTo>
                      <a:pt x="31241" y="15679"/>
                      <a:pt x="31346" y="15666"/>
                      <a:pt x="31448" y="15638"/>
                    </a:cubicBezTo>
                    <a:lnTo>
                      <a:pt x="31935" y="15555"/>
                    </a:lnTo>
                    <a:cubicBezTo>
                      <a:pt x="32258" y="15498"/>
                      <a:pt x="32588" y="15448"/>
                      <a:pt x="32919" y="15407"/>
                    </a:cubicBezTo>
                    <a:cubicBezTo>
                      <a:pt x="33125" y="15382"/>
                      <a:pt x="33332" y="15365"/>
                      <a:pt x="33538" y="15357"/>
                    </a:cubicBezTo>
                    <a:cubicBezTo>
                      <a:pt x="33712" y="15324"/>
                      <a:pt x="33885" y="15291"/>
                      <a:pt x="34059" y="15266"/>
                    </a:cubicBezTo>
                    <a:cubicBezTo>
                      <a:pt x="34130" y="15257"/>
                      <a:pt x="34202" y="15253"/>
                      <a:pt x="34275" y="15253"/>
                    </a:cubicBezTo>
                    <a:cubicBezTo>
                      <a:pt x="34406" y="15253"/>
                      <a:pt x="34538" y="15267"/>
                      <a:pt x="34670" y="15299"/>
                    </a:cubicBezTo>
                    <a:cubicBezTo>
                      <a:pt x="34778" y="15332"/>
                      <a:pt x="34885" y="15365"/>
                      <a:pt x="34993" y="15415"/>
                    </a:cubicBezTo>
                    <a:cubicBezTo>
                      <a:pt x="35108" y="15473"/>
                      <a:pt x="35224" y="15531"/>
                      <a:pt x="35340" y="15588"/>
                    </a:cubicBezTo>
                    <a:cubicBezTo>
                      <a:pt x="35786" y="15803"/>
                      <a:pt x="36199" y="16084"/>
                      <a:pt x="36579" y="16415"/>
                    </a:cubicBezTo>
                    <a:cubicBezTo>
                      <a:pt x="36711" y="16539"/>
                      <a:pt x="36877" y="16630"/>
                      <a:pt x="37058" y="16679"/>
                    </a:cubicBezTo>
                    <a:cubicBezTo>
                      <a:pt x="37173" y="16715"/>
                      <a:pt x="37301" y="16739"/>
                      <a:pt x="37430" y="16739"/>
                    </a:cubicBezTo>
                    <a:cubicBezTo>
                      <a:pt x="37450" y="16739"/>
                      <a:pt x="37469" y="16738"/>
                      <a:pt x="37488" y="16737"/>
                    </a:cubicBezTo>
                    <a:cubicBezTo>
                      <a:pt x="37620" y="16734"/>
                      <a:pt x="37752" y="16733"/>
                      <a:pt x="37885" y="16733"/>
                    </a:cubicBezTo>
                    <a:cubicBezTo>
                      <a:pt x="38149" y="16733"/>
                      <a:pt x="38413" y="16737"/>
                      <a:pt x="38678" y="16737"/>
                    </a:cubicBezTo>
                    <a:lnTo>
                      <a:pt x="38686" y="15018"/>
                    </a:lnTo>
                    <a:cubicBezTo>
                      <a:pt x="38248" y="15018"/>
                      <a:pt x="37802" y="15018"/>
                      <a:pt x="37364" y="15027"/>
                    </a:cubicBezTo>
                    <a:lnTo>
                      <a:pt x="37331" y="15027"/>
                    </a:lnTo>
                    <a:cubicBezTo>
                      <a:pt x="37075" y="15027"/>
                      <a:pt x="36819" y="14952"/>
                      <a:pt x="36604" y="14812"/>
                    </a:cubicBezTo>
                    <a:cubicBezTo>
                      <a:pt x="36530" y="14762"/>
                      <a:pt x="36463" y="14704"/>
                      <a:pt x="36397" y="14646"/>
                    </a:cubicBezTo>
                    <a:cubicBezTo>
                      <a:pt x="36364" y="14613"/>
                      <a:pt x="36323" y="14589"/>
                      <a:pt x="36290" y="14556"/>
                    </a:cubicBezTo>
                    <a:cubicBezTo>
                      <a:pt x="36133" y="14440"/>
                      <a:pt x="35951" y="14341"/>
                      <a:pt x="35753" y="14283"/>
                    </a:cubicBezTo>
                    <a:cubicBezTo>
                      <a:pt x="35621" y="14242"/>
                      <a:pt x="35488" y="14209"/>
                      <a:pt x="35348" y="14184"/>
                    </a:cubicBezTo>
                    <a:cubicBezTo>
                      <a:pt x="35315" y="14175"/>
                      <a:pt x="35290" y="14167"/>
                      <a:pt x="35257" y="14159"/>
                    </a:cubicBezTo>
                    <a:cubicBezTo>
                      <a:pt x="35232" y="14155"/>
                      <a:pt x="35205" y="14153"/>
                      <a:pt x="35179" y="14153"/>
                    </a:cubicBezTo>
                    <a:cubicBezTo>
                      <a:pt x="35152" y="14153"/>
                      <a:pt x="35125" y="14155"/>
                      <a:pt x="35100" y="14159"/>
                    </a:cubicBezTo>
                    <a:cubicBezTo>
                      <a:pt x="34993" y="14184"/>
                      <a:pt x="34877" y="14217"/>
                      <a:pt x="34786" y="14275"/>
                    </a:cubicBezTo>
                    <a:lnTo>
                      <a:pt x="34745" y="14291"/>
                    </a:lnTo>
                    <a:lnTo>
                      <a:pt x="34629" y="14349"/>
                    </a:lnTo>
                    <a:cubicBezTo>
                      <a:pt x="34340" y="14489"/>
                      <a:pt x="34051" y="14630"/>
                      <a:pt x="33753" y="14754"/>
                    </a:cubicBezTo>
                    <a:cubicBezTo>
                      <a:pt x="33654" y="14795"/>
                      <a:pt x="33547" y="14837"/>
                      <a:pt x="33448" y="14870"/>
                    </a:cubicBezTo>
                    <a:cubicBezTo>
                      <a:pt x="33051" y="14993"/>
                      <a:pt x="32654" y="15076"/>
                      <a:pt x="32241" y="15117"/>
                    </a:cubicBezTo>
                    <a:cubicBezTo>
                      <a:pt x="32084" y="15142"/>
                      <a:pt x="31927" y="15175"/>
                      <a:pt x="31770" y="15217"/>
                    </a:cubicBezTo>
                    <a:cubicBezTo>
                      <a:pt x="31704" y="15225"/>
                      <a:pt x="31646" y="15241"/>
                      <a:pt x="31588" y="15250"/>
                    </a:cubicBezTo>
                    <a:cubicBezTo>
                      <a:pt x="31522" y="15258"/>
                      <a:pt x="31440" y="15266"/>
                      <a:pt x="31365" y="15274"/>
                    </a:cubicBezTo>
                    <a:lnTo>
                      <a:pt x="31159" y="15291"/>
                    </a:lnTo>
                    <a:cubicBezTo>
                      <a:pt x="31127" y="15294"/>
                      <a:pt x="31095" y="15295"/>
                      <a:pt x="31064" y="15295"/>
                    </a:cubicBezTo>
                    <a:cubicBezTo>
                      <a:pt x="30906" y="15295"/>
                      <a:pt x="30751" y="15261"/>
                      <a:pt x="30613" y="15192"/>
                    </a:cubicBezTo>
                    <a:cubicBezTo>
                      <a:pt x="30440" y="15093"/>
                      <a:pt x="30291" y="14969"/>
                      <a:pt x="30175" y="14820"/>
                    </a:cubicBezTo>
                    <a:lnTo>
                      <a:pt x="30134" y="14770"/>
                    </a:lnTo>
                    <a:cubicBezTo>
                      <a:pt x="29481" y="13911"/>
                      <a:pt x="29027" y="12920"/>
                      <a:pt x="28812" y="11862"/>
                    </a:cubicBezTo>
                    <a:cubicBezTo>
                      <a:pt x="28796" y="11804"/>
                      <a:pt x="28779" y="11738"/>
                      <a:pt x="28771" y="11680"/>
                    </a:cubicBezTo>
                    <a:cubicBezTo>
                      <a:pt x="28630" y="11044"/>
                      <a:pt x="28482" y="10408"/>
                      <a:pt x="28349" y="9771"/>
                    </a:cubicBezTo>
                    <a:cubicBezTo>
                      <a:pt x="28300" y="9548"/>
                      <a:pt x="28250" y="9317"/>
                      <a:pt x="28209" y="9094"/>
                    </a:cubicBezTo>
                    <a:cubicBezTo>
                      <a:pt x="28159" y="8813"/>
                      <a:pt x="28118" y="8532"/>
                      <a:pt x="28077" y="8251"/>
                    </a:cubicBezTo>
                    <a:cubicBezTo>
                      <a:pt x="28060" y="8119"/>
                      <a:pt x="28035" y="7987"/>
                      <a:pt x="28019" y="7846"/>
                    </a:cubicBezTo>
                    <a:cubicBezTo>
                      <a:pt x="27986" y="7640"/>
                      <a:pt x="27961" y="7433"/>
                      <a:pt x="27928" y="7218"/>
                    </a:cubicBezTo>
                    <a:cubicBezTo>
                      <a:pt x="27912" y="7053"/>
                      <a:pt x="27887" y="6880"/>
                      <a:pt x="27870" y="6714"/>
                    </a:cubicBezTo>
                    <a:cubicBezTo>
                      <a:pt x="27854" y="6615"/>
                      <a:pt x="27845" y="6524"/>
                      <a:pt x="27837" y="6433"/>
                    </a:cubicBezTo>
                    <a:cubicBezTo>
                      <a:pt x="27829" y="6342"/>
                      <a:pt x="27812" y="6243"/>
                      <a:pt x="27812" y="6152"/>
                    </a:cubicBezTo>
                    <a:cubicBezTo>
                      <a:pt x="27804" y="6037"/>
                      <a:pt x="27796" y="5913"/>
                      <a:pt x="27788" y="5797"/>
                    </a:cubicBezTo>
                    <a:cubicBezTo>
                      <a:pt x="27746" y="5384"/>
                      <a:pt x="27705" y="4971"/>
                      <a:pt x="27680" y="4549"/>
                    </a:cubicBezTo>
                    <a:cubicBezTo>
                      <a:pt x="27680" y="4450"/>
                      <a:pt x="27672" y="4351"/>
                      <a:pt x="27664" y="4252"/>
                    </a:cubicBezTo>
                    <a:cubicBezTo>
                      <a:pt x="27631" y="4012"/>
                      <a:pt x="27631" y="3773"/>
                      <a:pt x="27655" y="3533"/>
                    </a:cubicBezTo>
                    <a:cubicBezTo>
                      <a:pt x="27680" y="3269"/>
                      <a:pt x="27697" y="2996"/>
                      <a:pt x="27697" y="2723"/>
                    </a:cubicBezTo>
                    <a:lnTo>
                      <a:pt x="27697" y="2038"/>
                    </a:lnTo>
                    <a:cubicBezTo>
                      <a:pt x="27705" y="1575"/>
                      <a:pt x="27482" y="1145"/>
                      <a:pt x="27110" y="889"/>
                    </a:cubicBezTo>
                    <a:cubicBezTo>
                      <a:pt x="26804" y="641"/>
                      <a:pt x="26474" y="418"/>
                      <a:pt x="26127" y="245"/>
                    </a:cubicBezTo>
                    <a:cubicBezTo>
                      <a:pt x="26061" y="212"/>
                      <a:pt x="26003" y="179"/>
                      <a:pt x="25937" y="162"/>
                    </a:cubicBezTo>
                    <a:cubicBezTo>
                      <a:pt x="25862" y="129"/>
                      <a:pt x="25788" y="104"/>
                      <a:pt x="25714" y="79"/>
                    </a:cubicBezTo>
                    <a:cubicBezTo>
                      <a:pt x="25648" y="63"/>
                      <a:pt x="25565" y="38"/>
                      <a:pt x="25491" y="22"/>
                    </a:cubicBezTo>
                    <a:cubicBezTo>
                      <a:pt x="25449" y="6"/>
                      <a:pt x="25407" y="0"/>
                      <a:pt x="25363" y="0"/>
                    </a:cubicBezTo>
                    <a:close/>
                  </a:path>
                </a:pathLst>
              </a:custGeom>
              <a:solidFill>
                <a:schemeClr val="accent1"/>
              </a:solidFill>
              <a:ln>
                <a:noFill/>
              </a:ln>
            </p:spPr>
            <p:txBody>
              <a:bodyPr spcFirstLastPara="1" wrap="square" lIns="91427" tIns="91427" rIns="91427" bIns="91427" anchor="ctr" anchorCtr="0">
                <a:noAutofit/>
              </a:bodyPr>
              <a:lstStyle/>
              <a:p>
                <a:endParaRPr sz="1401"/>
              </a:p>
            </p:txBody>
          </p:sp>
          <p:sp>
            <p:nvSpPr>
              <p:cNvPr id="728" name="Google Shape;728;p38"/>
              <p:cNvSpPr/>
              <p:nvPr/>
            </p:nvSpPr>
            <p:spPr>
              <a:xfrm>
                <a:off x="238125" y="2641525"/>
                <a:ext cx="967175" cy="580450"/>
              </a:xfrm>
              <a:custGeom>
                <a:avLst/>
                <a:gdLst/>
                <a:ahLst/>
                <a:cxnLst/>
                <a:rect l="l" t="t" r="r" b="b"/>
                <a:pathLst>
                  <a:path w="38687" h="23218" extrusionOk="0">
                    <a:moveTo>
                      <a:pt x="20392" y="0"/>
                    </a:moveTo>
                    <a:cubicBezTo>
                      <a:pt x="19831" y="0"/>
                      <a:pt x="19649" y="257"/>
                      <a:pt x="19831" y="802"/>
                    </a:cubicBezTo>
                    <a:cubicBezTo>
                      <a:pt x="20021" y="1331"/>
                      <a:pt x="20268" y="1835"/>
                      <a:pt x="20558" y="2322"/>
                    </a:cubicBezTo>
                    <a:cubicBezTo>
                      <a:pt x="21318" y="3644"/>
                      <a:pt x="22136" y="4933"/>
                      <a:pt x="22929" y="6230"/>
                    </a:cubicBezTo>
                    <a:cubicBezTo>
                      <a:pt x="23532" y="7181"/>
                      <a:pt x="24053" y="8189"/>
                      <a:pt x="24491" y="9238"/>
                    </a:cubicBezTo>
                    <a:cubicBezTo>
                      <a:pt x="24598" y="9519"/>
                      <a:pt x="24664" y="9816"/>
                      <a:pt x="24697" y="10122"/>
                    </a:cubicBezTo>
                    <a:cubicBezTo>
                      <a:pt x="24755" y="10585"/>
                      <a:pt x="24788" y="11048"/>
                      <a:pt x="24821" y="11510"/>
                    </a:cubicBezTo>
                    <a:cubicBezTo>
                      <a:pt x="24945" y="13477"/>
                      <a:pt x="25300" y="15419"/>
                      <a:pt x="25871" y="17311"/>
                    </a:cubicBezTo>
                    <a:cubicBezTo>
                      <a:pt x="26176" y="18302"/>
                      <a:pt x="26449" y="19302"/>
                      <a:pt x="26722" y="20302"/>
                    </a:cubicBezTo>
                    <a:cubicBezTo>
                      <a:pt x="26804" y="20533"/>
                      <a:pt x="26821" y="20781"/>
                      <a:pt x="26780" y="21021"/>
                    </a:cubicBezTo>
                    <a:cubicBezTo>
                      <a:pt x="26709" y="21308"/>
                      <a:pt x="26538" y="21465"/>
                      <a:pt x="26275" y="21465"/>
                    </a:cubicBezTo>
                    <a:cubicBezTo>
                      <a:pt x="26228" y="21465"/>
                      <a:pt x="26179" y="21460"/>
                      <a:pt x="26127" y="21450"/>
                    </a:cubicBezTo>
                    <a:cubicBezTo>
                      <a:pt x="25648" y="21351"/>
                      <a:pt x="25210" y="21112"/>
                      <a:pt x="24879" y="20756"/>
                    </a:cubicBezTo>
                    <a:cubicBezTo>
                      <a:pt x="24036" y="19905"/>
                      <a:pt x="23260" y="18996"/>
                      <a:pt x="22557" y="18030"/>
                    </a:cubicBezTo>
                    <a:cubicBezTo>
                      <a:pt x="21673" y="16831"/>
                      <a:pt x="20905" y="15551"/>
                      <a:pt x="20103" y="14303"/>
                    </a:cubicBezTo>
                    <a:cubicBezTo>
                      <a:pt x="19649" y="13601"/>
                      <a:pt x="19153" y="12931"/>
                      <a:pt x="18451" y="12444"/>
                    </a:cubicBezTo>
                    <a:cubicBezTo>
                      <a:pt x="17856" y="12031"/>
                      <a:pt x="17178" y="11733"/>
                      <a:pt x="16468" y="11585"/>
                    </a:cubicBezTo>
                    <a:cubicBezTo>
                      <a:pt x="16345" y="11559"/>
                      <a:pt x="16225" y="11547"/>
                      <a:pt x="16107" y="11547"/>
                    </a:cubicBezTo>
                    <a:cubicBezTo>
                      <a:pt x="15498" y="11547"/>
                      <a:pt x="14970" y="11882"/>
                      <a:pt x="14617" y="12485"/>
                    </a:cubicBezTo>
                    <a:cubicBezTo>
                      <a:pt x="14509" y="12667"/>
                      <a:pt x="14427" y="12857"/>
                      <a:pt x="14369" y="13047"/>
                    </a:cubicBezTo>
                    <a:cubicBezTo>
                      <a:pt x="13981" y="14204"/>
                      <a:pt x="13658" y="15385"/>
                      <a:pt x="13295" y="16542"/>
                    </a:cubicBezTo>
                    <a:cubicBezTo>
                      <a:pt x="13072" y="17236"/>
                      <a:pt x="12865" y="17930"/>
                      <a:pt x="12584" y="18608"/>
                    </a:cubicBezTo>
                    <a:cubicBezTo>
                      <a:pt x="12485" y="18872"/>
                      <a:pt x="12336" y="19128"/>
                      <a:pt x="12138" y="19335"/>
                    </a:cubicBezTo>
                    <a:cubicBezTo>
                      <a:pt x="12051" y="19437"/>
                      <a:pt x="11927" y="19492"/>
                      <a:pt x="11802" y="19492"/>
                    </a:cubicBezTo>
                    <a:cubicBezTo>
                      <a:pt x="11724" y="19492"/>
                      <a:pt x="11646" y="19470"/>
                      <a:pt x="11576" y="19426"/>
                    </a:cubicBezTo>
                    <a:cubicBezTo>
                      <a:pt x="11378" y="19327"/>
                      <a:pt x="11196" y="19195"/>
                      <a:pt x="11039" y="19029"/>
                    </a:cubicBezTo>
                    <a:cubicBezTo>
                      <a:pt x="10593" y="18600"/>
                      <a:pt x="10188" y="18129"/>
                      <a:pt x="9791" y="17658"/>
                    </a:cubicBezTo>
                    <a:cubicBezTo>
                      <a:pt x="9064" y="16823"/>
                      <a:pt x="8354" y="15980"/>
                      <a:pt x="7585" y="15187"/>
                    </a:cubicBezTo>
                    <a:cubicBezTo>
                      <a:pt x="6371" y="13915"/>
                      <a:pt x="5024" y="12774"/>
                      <a:pt x="3569" y="11783"/>
                    </a:cubicBezTo>
                    <a:cubicBezTo>
                      <a:pt x="3016" y="11386"/>
                      <a:pt x="2388" y="11089"/>
                      <a:pt x="1735" y="10915"/>
                    </a:cubicBezTo>
                    <a:cubicBezTo>
                      <a:pt x="1619" y="10882"/>
                      <a:pt x="1504" y="10866"/>
                      <a:pt x="1388" y="10866"/>
                    </a:cubicBezTo>
                    <a:lnTo>
                      <a:pt x="0" y="10866"/>
                    </a:lnTo>
                    <a:lnTo>
                      <a:pt x="0" y="13783"/>
                    </a:lnTo>
                    <a:lnTo>
                      <a:pt x="2553" y="13783"/>
                    </a:lnTo>
                    <a:cubicBezTo>
                      <a:pt x="2793" y="13783"/>
                      <a:pt x="3032" y="13840"/>
                      <a:pt x="3247" y="13956"/>
                    </a:cubicBezTo>
                    <a:cubicBezTo>
                      <a:pt x="3917" y="14320"/>
                      <a:pt x="4553" y="14749"/>
                      <a:pt x="5139" y="15237"/>
                    </a:cubicBezTo>
                    <a:cubicBezTo>
                      <a:pt x="6238" y="16104"/>
                      <a:pt x="7197" y="17129"/>
                      <a:pt x="8114" y="18187"/>
                    </a:cubicBezTo>
                    <a:cubicBezTo>
                      <a:pt x="9122" y="19352"/>
                      <a:pt x="10056" y="20574"/>
                      <a:pt x="10989" y="21806"/>
                    </a:cubicBezTo>
                    <a:cubicBezTo>
                      <a:pt x="11270" y="22194"/>
                      <a:pt x="11593" y="22566"/>
                      <a:pt x="11940" y="22905"/>
                    </a:cubicBezTo>
                    <a:cubicBezTo>
                      <a:pt x="12039" y="23004"/>
                      <a:pt x="12154" y="23095"/>
                      <a:pt x="12278" y="23161"/>
                    </a:cubicBezTo>
                    <a:cubicBezTo>
                      <a:pt x="12348" y="23199"/>
                      <a:pt x="12424" y="23217"/>
                      <a:pt x="12499" y="23217"/>
                    </a:cubicBezTo>
                    <a:cubicBezTo>
                      <a:pt x="12619" y="23217"/>
                      <a:pt x="12737" y="23170"/>
                      <a:pt x="12824" y="23078"/>
                    </a:cubicBezTo>
                    <a:cubicBezTo>
                      <a:pt x="12956" y="22946"/>
                      <a:pt x="13063" y="22789"/>
                      <a:pt x="13146" y="22615"/>
                    </a:cubicBezTo>
                    <a:cubicBezTo>
                      <a:pt x="13377" y="22161"/>
                      <a:pt x="13576" y="21690"/>
                      <a:pt x="13741" y="21211"/>
                    </a:cubicBezTo>
                    <a:cubicBezTo>
                      <a:pt x="14220" y="19938"/>
                      <a:pt x="14575" y="18633"/>
                      <a:pt x="14980" y="17344"/>
                    </a:cubicBezTo>
                    <a:cubicBezTo>
                      <a:pt x="15245" y="16476"/>
                      <a:pt x="15534" y="15617"/>
                      <a:pt x="15988" y="14832"/>
                    </a:cubicBezTo>
                    <a:cubicBezTo>
                      <a:pt x="16202" y="14454"/>
                      <a:pt x="16406" y="14296"/>
                      <a:pt x="16728" y="14296"/>
                    </a:cubicBezTo>
                    <a:cubicBezTo>
                      <a:pt x="16842" y="14296"/>
                      <a:pt x="16971" y="14316"/>
                      <a:pt x="17120" y="14353"/>
                    </a:cubicBezTo>
                    <a:cubicBezTo>
                      <a:pt x="17327" y="14402"/>
                      <a:pt x="17525" y="14493"/>
                      <a:pt x="17707" y="14609"/>
                    </a:cubicBezTo>
                    <a:cubicBezTo>
                      <a:pt x="18186" y="14923"/>
                      <a:pt x="18599" y="15336"/>
                      <a:pt x="18922" y="15807"/>
                    </a:cubicBezTo>
                    <a:cubicBezTo>
                      <a:pt x="19508" y="16625"/>
                      <a:pt x="20054" y="17468"/>
                      <a:pt x="20624" y="18294"/>
                    </a:cubicBezTo>
                    <a:cubicBezTo>
                      <a:pt x="21500" y="19583"/>
                      <a:pt x="22491" y="20789"/>
                      <a:pt x="23590" y="21905"/>
                    </a:cubicBezTo>
                    <a:cubicBezTo>
                      <a:pt x="24111" y="22450"/>
                      <a:pt x="24805" y="22781"/>
                      <a:pt x="25548" y="22838"/>
                    </a:cubicBezTo>
                    <a:cubicBezTo>
                      <a:pt x="25796" y="22871"/>
                      <a:pt x="26052" y="22896"/>
                      <a:pt x="26300" y="22921"/>
                    </a:cubicBezTo>
                    <a:cubicBezTo>
                      <a:pt x="26362" y="22925"/>
                      <a:pt x="26428" y="22927"/>
                      <a:pt x="26495" y="22927"/>
                    </a:cubicBezTo>
                    <a:cubicBezTo>
                      <a:pt x="26563" y="22927"/>
                      <a:pt x="26631" y="22925"/>
                      <a:pt x="26697" y="22921"/>
                    </a:cubicBezTo>
                    <a:cubicBezTo>
                      <a:pt x="26738" y="22871"/>
                      <a:pt x="26804" y="22838"/>
                      <a:pt x="26879" y="22830"/>
                    </a:cubicBezTo>
                    <a:cubicBezTo>
                      <a:pt x="27077" y="22781"/>
                      <a:pt x="27267" y="22681"/>
                      <a:pt x="27416" y="22533"/>
                    </a:cubicBezTo>
                    <a:cubicBezTo>
                      <a:pt x="27548" y="22384"/>
                      <a:pt x="27631" y="22186"/>
                      <a:pt x="27639" y="21987"/>
                    </a:cubicBezTo>
                    <a:cubicBezTo>
                      <a:pt x="27655" y="21773"/>
                      <a:pt x="27639" y="21549"/>
                      <a:pt x="27606" y="21335"/>
                    </a:cubicBezTo>
                    <a:cubicBezTo>
                      <a:pt x="27573" y="21120"/>
                      <a:pt x="27523" y="20897"/>
                      <a:pt x="27482" y="20674"/>
                    </a:cubicBezTo>
                    <a:cubicBezTo>
                      <a:pt x="27374" y="20236"/>
                      <a:pt x="27242" y="19806"/>
                      <a:pt x="27085" y="19385"/>
                    </a:cubicBezTo>
                    <a:cubicBezTo>
                      <a:pt x="26937" y="18955"/>
                      <a:pt x="26788" y="18525"/>
                      <a:pt x="26631" y="18096"/>
                    </a:cubicBezTo>
                    <a:cubicBezTo>
                      <a:pt x="26317" y="17236"/>
                      <a:pt x="26003" y="16377"/>
                      <a:pt x="25747" y="15476"/>
                    </a:cubicBezTo>
                    <a:cubicBezTo>
                      <a:pt x="25639" y="15030"/>
                      <a:pt x="25557" y="14567"/>
                      <a:pt x="25499" y="14097"/>
                    </a:cubicBezTo>
                    <a:cubicBezTo>
                      <a:pt x="25441" y="13642"/>
                      <a:pt x="25400" y="13188"/>
                      <a:pt x="25350" y="12725"/>
                    </a:cubicBezTo>
                    <a:cubicBezTo>
                      <a:pt x="25276" y="11816"/>
                      <a:pt x="25218" y="10899"/>
                      <a:pt x="25152" y="9990"/>
                    </a:cubicBezTo>
                    <a:lnTo>
                      <a:pt x="25127" y="9651"/>
                    </a:lnTo>
                    <a:lnTo>
                      <a:pt x="25110" y="9486"/>
                    </a:lnTo>
                    <a:lnTo>
                      <a:pt x="25086" y="9329"/>
                    </a:lnTo>
                    <a:lnTo>
                      <a:pt x="25061" y="9180"/>
                    </a:lnTo>
                    <a:lnTo>
                      <a:pt x="25020" y="9023"/>
                    </a:lnTo>
                    <a:cubicBezTo>
                      <a:pt x="24986" y="8916"/>
                      <a:pt x="24962" y="8817"/>
                      <a:pt x="24920" y="8709"/>
                    </a:cubicBezTo>
                    <a:cubicBezTo>
                      <a:pt x="24772" y="8288"/>
                      <a:pt x="24606" y="7875"/>
                      <a:pt x="24408" y="7470"/>
                    </a:cubicBezTo>
                    <a:cubicBezTo>
                      <a:pt x="23978" y="6553"/>
                      <a:pt x="23491" y="5652"/>
                      <a:pt x="22995" y="4760"/>
                    </a:cubicBezTo>
                    <a:cubicBezTo>
                      <a:pt x="22632" y="4157"/>
                      <a:pt x="22268" y="3553"/>
                      <a:pt x="21929" y="2925"/>
                    </a:cubicBezTo>
                    <a:cubicBezTo>
                      <a:pt x="21772" y="2653"/>
                      <a:pt x="21648" y="2364"/>
                      <a:pt x="21574" y="2058"/>
                    </a:cubicBezTo>
                    <a:cubicBezTo>
                      <a:pt x="21459" y="1521"/>
                      <a:pt x="21581" y="1344"/>
                      <a:pt x="21976" y="1344"/>
                    </a:cubicBezTo>
                    <a:cubicBezTo>
                      <a:pt x="22036" y="1344"/>
                      <a:pt x="22103" y="1348"/>
                      <a:pt x="22177" y="1355"/>
                    </a:cubicBezTo>
                    <a:cubicBezTo>
                      <a:pt x="22508" y="1405"/>
                      <a:pt x="22822" y="1504"/>
                      <a:pt x="23127" y="1636"/>
                    </a:cubicBezTo>
                    <a:cubicBezTo>
                      <a:pt x="23218" y="1669"/>
                      <a:pt x="23309" y="1711"/>
                      <a:pt x="23400" y="1760"/>
                    </a:cubicBezTo>
                    <a:cubicBezTo>
                      <a:pt x="24119" y="2173"/>
                      <a:pt x="24920" y="2380"/>
                      <a:pt x="25697" y="2661"/>
                    </a:cubicBezTo>
                    <a:cubicBezTo>
                      <a:pt x="26408" y="2909"/>
                      <a:pt x="27102" y="3206"/>
                      <a:pt x="27771" y="3553"/>
                    </a:cubicBezTo>
                    <a:cubicBezTo>
                      <a:pt x="28135" y="3752"/>
                      <a:pt x="28473" y="3975"/>
                      <a:pt x="28796" y="4239"/>
                    </a:cubicBezTo>
                    <a:cubicBezTo>
                      <a:pt x="29143" y="4520"/>
                      <a:pt x="29275" y="4900"/>
                      <a:pt x="29283" y="5330"/>
                    </a:cubicBezTo>
                    <a:cubicBezTo>
                      <a:pt x="29291" y="5908"/>
                      <a:pt x="29242" y="6495"/>
                      <a:pt x="29159" y="7065"/>
                    </a:cubicBezTo>
                    <a:cubicBezTo>
                      <a:pt x="29035" y="8073"/>
                      <a:pt x="28903" y="9073"/>
                      <a:pt x="28977" y="10089"/>
                    </a:cubicBezTo>
                    <a:cubicBezTo>
                      <a:pt x="29035" y="10833"/>
                      <a:pt x="29134" y="11568"/>
                      <a:pt x="29250" y="12304"/>
                    </a:cubicBezTo>
                    <a:cubicBezTo>
                      <a:pt x="29399" y="13245"/>
                      <a:pt x="29556" y="14187"/>
                      <a:pt x="29779" y="15121"/>
                    </a:cubicBezTo>
                    <a:cubicBezTo>
                      <a:pt x="29870" y="15534"/>
                      <a:pt x="29985" y="15939"/>
                      <a:pt x="30142" y="16327"/>
                    </a:cubicBezTo>
                    <a:cubicBezTo>
                      <a:pt x="30151" y="16352"/>
                      <a:pt x="30159" y="16377"/>
                      <a:pt x="30175" y="16402"/>
                    </a:cubicBezTo>
                    <a:cubicBezTo>
                      <a:pt x="30441" y="17082"/>
                      <a:pt x="30903" y="17404"/>
                      <a:pt x="31588" y="17404"/>
                    </a:cubicBezTo>
                    <a:cubicBezTo>
                      <a:pt x="31735" y="17404"/>
                      <a:pt x="31892" y="17389"/>
                      <a:pt x="32059" y="17360"/>
                    </a:cubicBezTo>
                    <a:cubicBezTo>
                      <a:pt x="32497" y="17278"/>
                      <a:pt x="32861" y="17046"/>
                      <a:pt x="33216" y="16798"/>
                    </a:cubicBezTo>
                    <a:cubicBezTo>
                      <a:pt x="33753" y="16394"/>
                      <a:pt x="34274" y="15972"/>
                      <a:pt x="34770" y="15518"/>
                    </a:cubicBezTo>
                    <a:cubicBezTo>
                      <a:pt x="35117" y="15212"/>
                      <a:pt x="35472" y="14923"/>
                      <a:pt x="35819" y="14634"/>
                    </a:cubicBezTo>
                    <a:cubicBezTo>
                      <a:pt x="36265" y="14262"/>
                      <a:pt x="36802" y="14138"/>
                      <a:pt x="37364" y="14063"/>
                    </a:cubicBezTo>
                    <a:cubicBezTo>
                      <a:pt x="37645" y="14032"/>
                      <a:pt x="37926" y="14017"/>
                      <a:pt x="38209" y="14017"/>
                    </a:cubicBezTo>
                    <a:cubicBezTo>
                      <a:pt x="38367" y="14017"/>
                      <a:pt x="38526" y="14022"/>
                      <a:pt x="38686" y="14030"/>
                    </a:cubicBezTo>
                    <a:lnTo>
                      <a:pt x="38686" y="12444"/>
                    </a:lnTo>
                    <a:cubicBezTo>
                      <a:pt x="38413" y="12444"/>
                      <a:pt x="38133" y="12444"/>
                      <a:pt x="37860" y="12452"/>
                    </a:cubicBezTo>
                    <a:cubicBezTo>
                      <a:pt x="36802" y="12485"/>
                      <a:pt x="35802" y="12717"/>
                      <a:pt x="34885" y="13270"/>
                    </a:cubicBezTo>
                    <a:cubicBezTo>
                      <a:pt x="34356" y="13601"/>
                      <a:pt x="33795" y="13882"/>
                      <a:pt x="33208" y="14121"/>
                    </a:cubicBezTo>
                    <a:cubicBezTo>
                      <a:pt x="32861" y="14262"/>
                      <a:pt x="32489" y="14336"/>
                      <a:pt x="32109" y="14344"/>
                    </a:cubicBezTo>
                    <a:cubicBezTo>
                      <a:pt x="31646" y="14344"/>
                      <a:pt x="31324" y="14121"/>
                      <a:pt x="31109" y="13733"/>
                    </a:cubicBezTo>
                    <a:cubicBezTo>
                      <a:pt x="30894" y="13345"/>
                      <a:pt x="30795" y="12898"/>
                      <a:pt x="30713" y="12452"/>
                    </a:cubicBezTo>
                    <a:cubicBezTo>
                      <a:pt x="30564" y="11667"/>
                      <a:pt x="30489" y="10874"/>
                      <a:pt x="30423" y="10081"/>
                    </a:cubicBezTo>
                    <a:cubicBezTo>
                      <a:pt x="30349" y="9255"/>
                      <a:pt x="30465" y="8453"/>
                      <a:pt x="30531" y="7643"/>
                    </a:cubicBezTo>
                    <a:cubicBezTo>
                      <a:pt x="30605" y="6825"/>
                      <a:pt x="30622" y="6007"/>
                      <a:pt x="30589" y="5198"/>
                    </a:cubicBezTo>
                    <a:cubicBezTo>
                      <a:pt x="30564" y="4933"/>
                      <a:pt x="30531" y="4677"/>
                      <a:pt x="30481" y="4421"/>
                    </a:cubicBezTo>
                    <a:cubicBezTo>
                      <a:pt x="30399" y="3958"/>
                      <a:pt x="30118" y="3553"/>
                      <a:pt x="29696" y="3322"/>
                    </a:cubicBezTo>
                    <a:cubicBezTo>
                      <a:pt x="29200" y="3025"/>
                      <a:pt x="28672" y="2777"/>
                      <a:pt x="28118" y="2578"/>
                    </a:cubicBezTo>
                    <a:cubicBezTo>
                      <a:pt x="27052" y="2182"/>
                      <a:pt x="25953" y="1876"/>
                      <a:pt x="24863" y="1570"/>
                    </a:cubicBezTo>
                    <a:cubicBezTo>
                      <a:pt x="24482" y="1471"/>
                      <a:pt x="24127" y="1331"/>
                      <a:pt x="23780" y="1165"/>
                    </a:cubicBezTo>
                    <a:cubicBezTo>
                      <a:pt x="23028" y="777"/>
                      <a:pt x="22252" y="455"/>
                      <a:pt x="21450" y="190"/>
                    </a:cubicBezTo>
                    <a:cubicBezTo>
                      <a:pt x="21111" y="75"/>
                      <a:pt x="20756" y="9"/>
                      <a:pt x="20392" y="0"/>
                    </a:cubicBezTo>
                    <a:close/>
                  </a:path>
                </a:pathLst>
              </a:custGeom>
              <a:solidFill>
                <a:schemeClr val="accent1"/>
              </a:solidFill>
              <a:ln>
                <a:noFill/>
              </a:ln>
            </p:spPr>
            <p:txBody>
              <a:bodyPr spcFirstLastPara="1" wrap="square" lIns="91427" tIns="91427" rIns="91427" bIns="91427" anchor="ctr" anchorCtr="0">
                <a:noAutofit/>
              </a:bodyPr>
              <a:lstStyle/>
              <a:p>
                <a:endParaRPr sz="1401"/>
              </a:p>
            </p:txBody>
          </p:sp>
          <p:sp>
            <p:nvSpPr>
              <p:cNvPr id="729" name="Google Shape;729;p38"/>
              <p:cNvSpPr/>
              <p:nvPr/>
            </p:nvSpPr>
            <p:spPr>
              <a:xfrm>
                <a:off x="238125" y="2618375"/>
                <a:ext cx="967175" cy="401900"/>
              </a:xfrm>
              <a:custGeom>
                <a:avLst/>
                <a:gdLst/>
                <a:ahLst/>
                <a:cxnLst/>
                <a:rect l="l" t="t" r="r" b="b"/>
                <a:pathLst>
                  <a:path w="38687" h="16076" extrusionOk="0">
                    <a:moveTo>
                      <a:pt x="17286" y="1"/>
                    </a:moveTo>
                    <a:cubicBezTo>
                      <a:pt x="17286" y="174"/>
                      <a:pt x="17310" y="340"/>
                      <a:pt x="17368" y="505"/>
                    </a:cubicBezTo>
                    <a:cubicBezTo>
                      <a:pt x="17500" y="852"/>
                      <a:pt x="17674" y="1191"/>
                      <a:pt x="17881" y="1505"/>
                    </a:cubicBezTo>
                    <a:cubicBezTo>
                      <a:pt x="18674" y="2686"/>
                      <a:pt x="19327" y="3951"/>
                      <a:pt x="20012" y="5206"/>
                    </a:cubicBezTo>
                    <a:cubicBezTo>
                      <a:pt x="20351" y="5834"/>
                      <a:pt x="20673" y="6471"/>
                      <a:pt x="20971" y="7123"/>
                    </a:cubicBezTo>
                    <a:cubicBezTo>
                      <a:pt x="21219" y="7627"/>
                      <a:pt x="21425" y="8140"/>
                      <a:pt x="21591" y="8669"/>
                    </a:cubicBezTo>
                    <a:cubicBezTo>
                      <a:pt x="21681" y="8974"/>
                      <a:pt x="21723" y="9305"/>
                      <a:pt x="21698" y="9627"/>
                    </a:cubicBezTo>
                    <a:cubicBezTo>
                      <a:pt x="21681" y="9875"/>
                      <a:pt x="21475" y="10081"/>
                      <a:pt x="21227" y="10090"/>
                    </a:cubicBezTo>
                    <a:cubicBezTo>
                      <a:pt x="21183" y="10091"/>
                      <a:pt x="21140" y="10091"/>
                      <a:pt x="21096" y="10091"/>
                    </a:cubicBezTo>
                    <a:cubicBezTo>
                      <a:pt x="20786" y="10091"/>
                      <a:pt x="20483" y="10065"/>
                      <a:pt x="20186" y="10007"/>
                    </a:cubicBezTo>
                    <a:cubicBezTo>
                      <a:pt x="19731" y="9924"/>
                      <a:pt x="19269" y="9842"/>
                      <a:pt x="18814" y="9767"/>
                    </a:cubicBezTo>
                    <a:cubicBezTo>
                      <a:pt x="18376" y="9693"/>
                      <a:pt x="17930" y="9619"/>
                      <a:pt x="17492" y="9561"/>
                    </a:cubicBezTo>
                    <a:cubicBezTo>
                      <a:pt x="17054" y="9487"/>
                      <a:pt x="16608" y="9445"/>
                      <a:pt x="16162" y="9437"/>
                    </a:cubicBezTo>
                    <a:cubicBezTo>
                      <a:pt x="15683" y="9437"/>
                      <a:pt x="15212" y="9478"/>
                      <a:pt x="14741" y="9544"/>
                    </a:cubicBezTo>
                    <a:cubicBezTo>
                      <a:pt x="14195" y="9610"/>
                      <a:pt x="13650" y="9710"/>
                      <a:pt x="13113" y="9858"/>
                    </a:cubicBezTo>
                    <a:cubicBezTo>
                      <a:pt x="12617" y="9991"/>
                      <a:pt x="12113" y="10139"/>
                      <a:pt x="11617" y="10280"/>
                    </a:cubicBezTo>
                    <a:cubicBezTo>
                      <a:pt x="11122" y="10420"/>
                      <a:pt x="10651" y="10544"/>
                      <a:pt x="10204" y="10775"/>
                    </a:cubicBezTo>
                    <a:cubicBezTo>
                      <a:pt x="9923" y="10923"/>
                      <a:pt x="9641" y="10984"/>
                      <a:pt x="9360" y="10984"/>
                    </a:cubicBezTo>
                    <a:cubicBezTo>
                      <a:pt x="9088" y="10984"/>
                      <a:pt x="8816" y="10927"/>
                      <a:pt x="8544" y="10833"/>
                    </a:cubicBezTo>
                    <a:cubicBezTo>
                      <a:pt x="7783" y="10569"/>
                      <a:pt x="7114" y="10139"/>
                      <a:pt x="6420" y="9734"/>
                    </a:cubicBezTo>
                    <a:cubicBezTo>
                      <a:pt x="5429" y="9164"/>
                      <a:pt x="4429" y="8602"/>
                      <a:pt x="3355" y="8198"/>
                    </a:cubicBezTo>
                    <a:cubicBezTo>
                      <a:pt x="2552" y="7891"/>
                      <a:pt x="1727" y="7659"/>
                      <a:pt x="851" y="7659"/>
                    </a:cubicBezTo>
                    <a:cubicBezTo>
                      <a:pt x="807" y="7659"/>
                      <a:pt x="763" y="7659"/>
                      <a:pt x="719" y="7660"/>
                    </a:cubicBezTo>
                    <a:cubicBezTo>
                      <a:pt x="479" y="7660"/>
                      <a:pt x="231" y="7669"/>
                      <a:pt x="0" y="7669"/>
                    </a:cubicBezTo>
                    <a:lnTo>
                      <a:pt x="0" y="9544"/>
                    </a:lnTo>
                    <a:cubicBezTo>
                      <a:pt x="190" y="9544"/>
                      <a:pt x="388" y="9544"/>
                      <a:pt x="587" y="9536"/>
                    </a:cubicBezTo>
                    <a:cubicBezTo>
                      <a:pt x="615" y="9535"/>
                      <a:pt x="642" y="9535"/>
                      <a:pt x="670" y="9535"/>
                    </a:cubicBezTo>
                    <a:cubicBezTo>
                      <a:pt x="1382" y="9535"/>
                      <a:pt x="2042" y="9737"/>
                      <a:pt x="2694" y="10007"/>
                    </a:cubicBezTo>
                    <a:cubicBezTo>
                      <a:pt x="3726" y="10445"/>
                      <a:pt x="4627" y="11089"/>
                      <a:pt x="5520" y="11759"/>
                    </a:cubicBezTo>
                    <a:cubicBezTo>
                      <a:pt x="6288" y="12345"/>
                      <a:pt x="7040" y="12957"/>
                      <a:pt x="7759" y="13610"/>
                    </a:cubicBezTo>
                    <a:cubicBezTo>
                      <a:pt x="8180" y="13990"/>
                      <a:pt x="8577" y="14411"/>
                      <a:pt x="8998" y="14799"/>
                    </a:cubicBezTo>
                    <a:cubicBezTo>
                      <a:pt x="9296" y="15064"/>
                      <a:pt x="9568" y="15361"/>
                      <a:pt x="9899" y="15601"/>
                    </a:cubicBezTo>
                    <a:cubicBezTo>
                      <a:pt x="9965" y="15659"/>
                      <a:pt x="10039" y="15717"/>
                      <a:pt x="10114" y="15758"/>
                    </a:cubicBezTo>
                    <a:cubicBezTo>
                      <a:pt x="10279" y="15864"/>
                      <a:pt x="10443" y="15917"/>
                      <a:pt x="10599" y="15917"/>
                    </a:cubicBezTo>
                    <a:cubicBezTo>
                      <a:pt x="10832" y="15917"/>
                      <a:pt x="11047" y="15798"/>
                      <a:pt x="11221" y="15560"/>
                    </a:cubicBezTo>
                    <a:cubicBezTo>
                      <a:pt x="11386" y="15345"/>
                      <a:pt x="11535" y="15122"/>
                      <a:pt x="11667" y="14890"/>
                    </a:cubicBezTo>
                    <a:cubicBezTo>
                      <a:pt x="12080" y="14171"/>
                      <a:pt x="12427" y="13428"/>
                      <a:pt x="12766" y="12676"/>
                    </a:cubicBezTo>
                    <a:cubicBezTo>
                      <a:pt x="12972" y="12230"/>
                      <a:pt x="13146" y="11767"/>
                      <a:pt x="13534" y="11428"/>
                    </a:cubicBezTo>
                    <a:cubicBezTo>
                      <a:pt x="13964" y="11040"/>
                      <a:pt x="14493" y="10784"/>
                      <a:pt x="15063" y="10685"/>
                    </a:cubicBezTo>
                    <a:cubicBezTo>
                      <a:pt x="15275" y="10643"/>
                      <a:pt x="15486" y="10625"/>
                      <a:pt x="15696" y="10625"/>
                    </a:cubicBezTo>
                    <a:cubicBezTo>
                      <a:pt x="16117" y="10625"/>
                      <a:pt x="16534" y="10698"/>
                      <a:pt x="16947" y="10809"/>
                    </a:cubicBezTo>
                    <a:cubicBezTo>
                      <a:pt x="17657" y="11007"/>
                      <a:pt x="18360" y="11271"/>
                      <a:pt x="19029" y="11593"/>
                    </a:cubicBezTo>
                    <a:cubicBezTo>
                      <a:pt x="19591" y="11850"/>
                      <a:pt x="20111" y="12205"/>
                      <a:pt x="20558" y="12635"/>
                    </a:cubicBezTo>
                    <a:cubicBezTo>
                      <a:pt x="21103" y="13172"/>
                      <a:pt x="21607" y="13758"/>
                      <a:pt x="22061" y="14386"/>
                    </a:cubicBezTo>
                    <a:cubicBezTo>
                      <a:pt x="22400" y="14841"/>
                      <a:pt x="22772" y="15279"/>
                      <a:pt x="23177" y="15692"/>
                    </a:cubicBezTo>
                    <a:cubicBezTo>
                      <a:pt x="23301" y="15807"/>
                      <a:pt x="23433" y="15915"/>
                      <a:pt x="23582" y="16006"/>
                    </a:cubicBezTo>
                    <a:cubicBezTo>
                      <a:pt x="23654" y="16053"/>
                      <a:pt x="23721" y="16076"/>
                      <a:pt x="23781" y="16076"/>
                    </a:cubicBezTo>
                    <a:cubicBezTo>
                      <a:pt x="23898" y="16076"/>
                      <a:pt x="23984" y="15986"/>
                      <a:pt x="24011" y="15816"/>
                    </a:cubicBezTo>
                    <a:cubicBezTo>
                      <a:pt x="24078" y="15427"/>
                      <a:pt x="24086" y="15031"/>
                      <a:pt x="24036" y="14634"/>
                    </a:cubicBezTo>
                    <a:cubicBezTo>
                      <a:pt x="24020" y="14543"/>
                      <a:pt x="24020" y="14444"/>
                      <a:pt x="24020" y="14345"/>
                    </a:cubicBezTo>
                    <a:cubicBezTo>
                      <a:pt x="24036" y="13700"/>
                      <a:pt x="23987" y="13056"/>
                      <a:pt x="23945" y="12411"/>
                    </a:cubicBezTo>
                    <a:cubicBezTo>
                      <a:pt x="23888" y="11610"/>
                      <a:pt x="23714" y="10833"/>
                      <a:pt x="23425" y="10090"/>
                    </a:cubicBezTo>
                    <a:cubicBezTo>
                      <a:pt x="22987" y="8925"/>
                      <a:pt x="22384" y="7842"/>
                      <a:pt x="21756" y="6776"/>
                    </a:cubicBezTo>
                    <a:cubicBezTo>
                      <a:pt x="21153" y="5752"/>
                      <a:pt x="20549" y="4719"/>
                      <a:pt x="19954" y="3686"/>
                    </a:cubicBezTo>
                    <a:cubicBezTo>
                      <a:pt x="19550" y="3000"/>
                      <a:pt x="19153" y="2306"/>
                      <a:pt x="18756" y="1612"/>
                    </a:cubicBezTo>
                    <a:cubicBezTo>
                      <a:pt x="18624" y="1389"/>
                      <a:pt x="18517" y="1158"/>
                      <a:pt x="18426" y="910"/>
                    </a:cubicBezTo>
                    <a:cubicBezTo>
                      <a:pt x="18409" y="869"/>
                      <a:pt x="18401" y="827"/>
                      <a:pt x="18385" y="786"/>
                    </a:cubicBezTo>
                    <a:cubicBezTo>
                      <a:pt x="18261" y="323"/>
                      <a:pt x="18426" y="100"/>
                      <a:pt x="18905" y="67"/>
                    </a:cubicBezTo>
                    <a:cubicBezTo>
                      <a:pt x="18975" y="64"/>
                      <a:pt x="19045" y="63"/>
                      <a:pt x="19115" y="63"/>
                    </a:cubicBezTo>
                    <a:cubicBezTo>
                      <a:pt x="19697" y="63"/>
                      <a:pt x="20277" y="155"/>
                      <a:pt x="20830" y="340"/>
                    </a:cubicBezTo>
                    <a:cubicBezTo>
                      <a:pt x="21714" y="604"/>
                      <a:pt x="22582" y="943"/>
                      <a:pt x="23417" y="1340"/>
                    </a:cubicBezTo>
                    <a:cubicBezTo>
                      <a:pt x="24127" y="1662"/>
                      <a:pt x="24871" y="1901"/>
                      <a:pt x="25631" y="2058"/>
                    </a:cubicBezTo>
                    <a:cubicBezTo>
                      <a:pt x="26837" y="2323"/>
                      <a:pt x="28035" y="2628"/>
                      <a:pt x="29217" y="2992"/>
                    </a:cubicBezTo>
                    <a:cubicBezTo>
                      <a:pt x="29605" y="3108"/>
                      <a:pt x="29985" y="3232"/>
                      <a:pt x="30357" y="3380"/>
                    </a:cubicBezTo>
                    <a:cubicBezTo>
                      <a:pt x="30919" y="3603"/>
                      <a:pt x="31283" y="4025"/>
                      <a:pt x="31506" y="4570"/>
                    </a:cubicBezTo>
                    <a:cubicBezTo>
                      <a:pt x="31803" y="5297"/>
                      <a:pt x="31985" y="6066"/>
                      <a:pt x="32159" y="6842"/>
                    </a:cubicBezTo>
                    <a:cubicBezTo>
                      <a:pt x="32382" y="7859"/>
                      <a:pt x="32522" y="8900"/>
                      <a:pt x="32745" y="9924"/>
                    </a:cubicBezTo>
                    <a:cubicBezTo>
                      <a:pt x="32877" y="10536"/>
                      <a:pt x="33076" y="11131"/>
                      <a:pt x="33431" y="11668"/>
                    </a:cubicBezTo>
                    <a:cubicBezTo>
                      <a:pt x="33704" y="12081"/>
                      <a:pt x="34150" y="12354"/>
                      <a:pt x="34654" y="12411"/>
                    </a:cubicBezTo>
                    <a:cubicBezTo>
                      <a:pt x="34940" y="12440"/>
                      <a:pt x="35229" y="12454"/>
                      <a:pt x="35519" y="12454"/>
                    </a:cubicBezTo>
                    <a:cubicBezTo>
                      <a:pt x="35740" y="12454"/>
                      <a:pt x="35961" y="12446"/>
                      <a:pt x="36182" y="12428"/>
                    </a:cubicBezTo>
                    <a:cubicBezTo>
                      <a:pt x="36430" y="12407"/>
                      <a:pt x="36680" y="12396"/>
                      <a:pt x="36929" y="12396"/>
                    </a:cubicBezTo>
                    <a:cubicBezTo>
                      <a:pt x="37262" y="12396"/>
                      <a:pt x="37595" y="12415"/>
                      <a:pt x="37926" y="12453"/>
                    </a:cubicBezTo>
                    <a:cubicBezTo>
                      <a:pt x="38017" y="12461"/>
                      <a:pt x="38108" y="12461"/>
                      <a:pt x="38199" y="12461"/>
                    </a:cubicBezTo>
                    <a:cubicBezTo>
                      <a:pt x="38356" y="12461"/>
                      <a:pt x="38521" y="12461"/>
                      <a:pt x="38686" y="12478"/>
                    </a:cubicBezTo>
                    <a:lnTo>
                      <a:pt x="38686" y="11428"/>
                    </a:lnTo>
                    <a:cubicBezTo>
                      <a:pt x="38289" y="11288"/>
                      <a:pt x="37909" y="11098"/>
                      <a:pt x="37562" y="10850"/>
                    </a:cubicBezTo>
                    <a:cubicBezTo>
                      <a:pt x="36827" y="10329"/>
                      <a:pt x="36100" y="9792"/>
                      <a:pt x="35406" y="9214"/>
                    </a:cubicBezTo>
                    <a:cubicBezTo>
                      <a:pt x="35108" y="8966"/>
                      <a:pt x="34852" y="8677"/>
                      <a:pt x="34654" y="8346"/>
                    </a:cubicBezTo>
                    <a:cubicBezTo>
                      <a:pt x="34365" y="7826"/>
                      <a:pt x="34067" y="7313"/>
                      <a:pt x="33795" y="6793"/>
                    </a:cubicBezTo>
                    <a:cubicBezTo>
                      <a:pt x="33472" y="6181"/>
                      <a:pt x="33175" y="5553"/>
                      <a:pt x="32869" y="4942"/>
                    </a:cubicBezTo>
                    <a:cubicBezTo>
                      <a:pt x="32514" y="4248"/>
                      <a:pt x="32092" y="3595"/>
                      <a:pt x="31514" y="3058"/>
                    </a:cubicBezTo>
                    <a:cubicBezTo>
                      <a:pt x="31307" y="2868"/>
                      <a:pt x="31060" y="2728"/>
                      <a:pt x="30795" y="2653"/>
                    </a:cubicBezTo>
                    <a:cubicBezTo>
                      <a:pt x="29961" y="2414"/>
                      <a:pt x="29118" y="2207"/>
                      <a:pt x="28275" y="2025"/>
                    </a:cubicBezTo>
                    <a:cubicBezTo>
                      <a:pt x="27333" y="1819"/>
                      <a:pt x="26391" y="1596"/>
                      <a:pt x="25449" y="1430"/>
                    </a:cubicBezTo>
                    <a:cubicBezTo>
                      <a:pt x="24838" y="1331"/>
                      <a:pt x="24243" y="1158"/>
                      <a:pt x="23673" y="918"/>
                    </a:cubicBezTo>
                    <a:cubicBezTo>
                      <a:pt x="22888" y="596"/>
                      <a:pt x="22095" y="282"/>
                      <a:pt x="21293"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730" name="Google Shape;730;p38"/>
              <p:cNvSpPr/>
              <p:nvPr/>
            </p:nvSpPr>
            <p:spPr>
              <a:xfrm>
                <a:off x="238125" y="2618375"/>
                <a:ext cx="443725" cy="187600"/>
              </a:xfrm>
              <a:custGeom>
                <a:avLst/>
                <a:gdLst/>
                <a:ahLst/>
                <a:cxnLst/>
                <a:rect l="l" t="t" r="r" b="b"/>
                <a:pathLst>
                  <a:path w="17749" h="7504" extrusionOk="0">
                    <a:moveTo>
                      <a:pt x="13840" y="1"/>
                    </a:moveTo>
                    <a:cubicBezTo>
                      <a:pt x="13857" y="513"/>
                      <a:pt x="13939" y="1009"/>
                      <a:pt x="14096" y="1496"/>
                    </a:cubicBezTo>
                    <a:cubicBezTo>
                      <a:pt x="14286" y="2124"/>
                      <a:pt x="14526" y="2744"/>
                      <a:pt x="14757" y="3364"/>
                    </a:cubicBezTo>
                    <a:cubicBezTo>
                      <a:pt x="14947" y="3835"/>
                      <a:pt x="15088" y="4331"/>
                      <a:pt x="15170" y="4835"/>
                    </a:cubicBezTo>
                    <a:cubicBezTo>
                      <a:pt x="15195" y="4983"/>
                      <a:pt x="15203" y="5140"/>
                      <a:pt x="15179" y="5289"/>
                    </a:cubicBezTo>
                    <a:cubicBezTo>
                      <a:pt x="15154" y="5545"/>
                      <a:pt x="14964" y="5760"/>
                      <a:pt x="14716" y="5818"/>
                    </a:cubicBezTo>
                    <a:cubicBezTo>
                      <a:pt x="14592" y="5851"/>
                      <a:pt x="14468" y="5876"/>
                      <a:pt x="14344" y="5884"/>
                    </a:cubicBezTo>
                    <a:cubicBezTo>
                      <a:pt x="14239" y="5890"/>
                      <a:pt x="14133" y="5892"/>
                      <a:pt x="14028" y="5892"/>
                    </a:cubicBezTo>
                    <a:cubicBezTo>
                      <a:pt x="13506" y="5892"/>
                      <a:pt x="12987" y="5825"/>
                      <a:pt x="12485" y="5694"/>
                    </a:cubicBezTo>
                    <a:cubicBezTo>
                      <a:pt x="11179" y="5355"/>
                      <a:pt x="9932" y="4859"/>
                      <a:pt x="8701" y="4314"/>
                    </a:cubicBezTo>
                    <a:cubicBezTo>
                      <a:pt x="7536" y="3802"/>
                      <a:pt x="6362" y="3281"/>
                      <a:pt x="5156" y="2843"/>
                    </a:cubicBezTo>
                    <a:cubicBezTo>
                      <a:pt x="4371" y="2571"/>
                      <a:pt x="3578" y="2323"/>
                      <a:pt x="2785" y="2091"/>
                    </a:cubicBezTo>
                    <a:cubicBezTo>
                      <a:pt x="2446" y="2009"/>
                      <a:pt x="2099" y="1959"/>
                      <a:pt x="1752" y="1951"/>
                    </a:cubicBezTo>
                    <a:cubicBezTo>
                      <a:pt x="1165" y="1918"/>
                      <a:pt x="578" y="1910"/>
                      <a:pt x="0" y="1910"/>
                    </a:cubicBezTo>
                    <a:lnTo>
                      <a:pt x="0" y="4165"/>
                    </a:lnTo>
                    <a:lnTo>
                      <a:pt x="1917" y="4165"/>
                    </a:lnTo>
                    <a:cubicBezTo>
                      <a:pt x="2438" y="4165"/>
                      <a:pt x="2950" y="4248"/>
                      <a:pt x="3446" y="4405"/>
                    </a:cubicBezTo>
                    <a:cubicBezTo>
                      <a:pt x="4032" y="4587"/>
                      <a:pt x="4635" y="4752"/>
                      <a:pt x="5214" y="4942"/>
                    </a:cubicBezTo>
                    <a:cubicBezTo>
                      <a:pt x="6123" y="5248"/>
                      <a:pt x="6990" y="5628"/>
                      <a:pt x="7866" y="6000"/>
                    </a:cubicBezTo>
                    <a:cubicBezTo>
                      <a:pt x="8725" y="6355"/>
                      <a:pt x="9585" y="6710"/>
                      <a:pt x="10477" y="6983"/>
                    </a:cubicBezTo>
                    <a:cubicBezTo>
                      <a:pt x="11262" y="7231"/>
                      <a:pt x="12072" y="7396"/>
                      <a:pt x="12890" y="7462"/>
                    </a:cubicBezTo>
                    <a:cubicBezTo>
                      <a:pt x="13274" y="7490"/>
                      <a:pt x="13662" y="7503"/>
                      <a:pt x="14048" y="7503"/>
                    </a:cubicBezTo>
                    <a:cubicBezTo>
                      <a:pt x="14227" y="7503"/>
                      <a:pt x="14406" y="7500"/>
                      <a:pt x="14584" y="7495"/>
                    </a:cubicBezTo>
                    <a:cubicBezTo>
                      <a:pt x="15203" y="7470"/>
                      <a:pt x="15840" y="7413"/>
                      <a:pt x="16435" y="7189"/>
                    </a:cubicBezTo>
                    <a:cubicBezTo>
                      <a:pt x="16658" y="7107"/>
                      <a:pt x="16872" y="6991"/>
                      <a:pt x="17071" y="6851"/>
                    </a:cubicBezTo>
                    <a:cubicBezTo>
                      <a:pt x="17517" y="6528"/>
                      <a:pt x="17691" y="6074"/>
                      <a:pt x="17715" y="5553"/>
                    </a:cubicBezTo>
                    <a:cubicBezTo>
                      <a:pt x="17748" y="4868"/>
                      <a:pt x="17517" y="4248"/>
                      <a:pt x="17186" y="3661"/>
                    </a:cubicBezTo>
                    <a:cubicBezTo>
                      <a:pt x="16757" y="2885"/>
                      <a:pt x="16228" y="2174"/>
                      <a:pt x="15831" y="1373"/>
                    </a:cubicBezTo>
                    <a:cubicBezTo>
                      <a:pt x="15608" y="943"/>
                      <a:pt x="15443" y="480"/>
                      <a:pt x="15344" y="1"/>
                    </a:cubicBez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731" name="Google Shape;731;p38"/>
              <p:cNvSpPr/>
              <p:nvPr/>
            </p:nvSpPr>
            <p:spPr>
              <a:xfrm>
                <a:off x="848525" y="2618375"/>
                <a:ext cx="356775" cy="202475"/>
              </a:xfrm>
              <a:custGeom>
                <a:avLst/>
                <a:gdLst/>
                <a:ahLst/>
                <a:cxnLst/>
                <a:rect l="l" t="t" r="r" b="b"/>
                <a:pathLst>
                  <a:path w="14271" h="8099" extrusionOk="0">
                    <a:moveTo>
                      <a:pt x="0" y="1"/>
                    </a:moveTo>
                    <a:cubicBezTo>
                      <a:pt x="174" y="51"/>
                      <a:pt x="339" y="100"/>
                      <a:pt x="513" y="150"/>
                    </a:cubicBezTo>
                    <a:cubicBezTo>
                      <a:pt x="769" y="208"/>
                      <a:pt x="1033" y="249"/>
                      <a:pt x="1306" y="274"/>
                    </a:cubicBezTo>
                    <a:cubicBezTo>
                      <a:pt x="1942" y="356"/>
                      <a:pt x="2578" y="455"/>
                      <a:pt x="3206" y="563"/>
                    </a:cubicBezTo>
                    <a:cubicBezTo>
                      <a:pt x="4000" y="695"/>
                      <a:pt x="4793" y="844"/>
                      <a:pt x="5578" y="1026"/>
                    </a:cubicBezTo>
                    <a:cubicBezTo>
                      <a:pt x="6867" y="1315"/>
                      <a:pt x="7982" y="1934"/>
                      <a:pt x="8982" y="2777"/>
                    </a:cubicBezTo>
                    <a:cubicBezTo>
                      <a:pt x="9362" y="3099"/>
                      <a:pt x="9734" y="3438"/>
                      <a:pt x="10089" y="3794"/>
                    </a:cubicBezTo>
                    <a:cubicBezTo>
                      <a:pt x="10750" y="4488"/>
                      <a:pt x="11403" y="5190"/>
                      <a:pt x="11899" y="6024"/>
                    </a:cubicBezTo>
                    <a:cubicBezTo>
                      <a:pt x="12213" y="6537"/>
                      <a:pt x="12667" y="6917"/>
                      <a:pt x="13130" y="7280"/>
                    </a:cubicBezTo>
                    <a:cubicBezTo>
                      <a:pt x="13502" y="7578"/>
                      <a:pt x="13882" y="7842"/>
                      <a:pt x="14270" y="8098"/>
                    </a:cubicBezTo>
                    <a:lnTo>
                      <a:pt x="14270" y="5760"/>
                    </a:lnTo>
                    <a:cubicBezTo>
                      <a:pt x="13890" y="5479"/>
                      <a:pt x="13526" y="5182"/>
                      <a:pt x="13155" y="4884"/>
                    </a:cubicBezTo>
                    <a:cubicBezTo>
                      <a:pt x="12849" y="4612"/>
                      <a:pt x="12560" y="4322"/>
                      <a:pt x="12287" y="4008"/>
                    </a:cubicBezTo>
                    <a:cubicBezTo>
                      <a:pt x="11800" y="3471"/>
                      <a:pt x="11271" y="2976"/>
                      <a:pt x="10701" y="2529"/>
                    </a:cubicBezTo>
                    <a:cubicBezTo>
                      <a:pt x="10081" y="2034"/>
                      <a:pt x="9428" y="1587"/>
                      <a:pt x="8751" y="1191"/>
                    </a:cubicBezTo>
                    <a:cubicBezTo>
                      <a:pt x="7974" y="728"/>
                      <a:pt x="7131" y="381"/>
                      <a:pt x="6255" y="158"/>
                    </a:cubicBezTo>
                    <a:cubicBezTo>
                      <a:pt x="6032" y="100"/>
                      <a:pt x="5809" y="51"/>
                      <a:pt x="5578" y="1"/>
                    </a:cubicBezTo>
                    <a:close/>
                  </a:path>
                </a:pathLst>
              </a:custGeom>
              <a:solidFill>
                <a:schemeClr val="lt2"/>
              </a:solidFill>
              <a:ln>
                <a:noFill/>
              </a:ln>
            </p:spPr>
            <p:txBody>
              <a:bodyPr spcFirstLastPara="1" wrap="square" lIns="91427" tIns="91427" rIns="91427" bIns="91427" anchor="ctr" anchorCtr="0">
                <a:noAutofit/>
              </a:bodyPr>
              <a:lstStyle/>
              <a:p>
                <a:endParaRPr sz="1401"/>
              </a:p>
            </p:txBody>
          </p:sp>
          <p:sp>
            <p:nvSpPr>
              <p:cNvPr id="732" name="Google Shape;732;p38"/>
              <p:cNvSpPr/>
              <p:nvPr/>
            </p:nvSpPr>
            <p:spPr>
              <a:xfrm>
                <a:off x="238125" y="3192725"/>
                <a:ext cx="967175" cy="687475"/>
              </a:xfrm>
              <a:custGeom>
                <a:avLst/>
                <a:gdLst/>
                <a:ahLst/>
                <a:cxnLst/>
                <a:rect l="l" t="t" r="r" b="b"/>
                <a:pathLst>
                  <a:path w="38687" h="27499" extrusionOk="0">
                    <a:moveTo>
                      <a:pt x="1139" y="1"/>
                    </a:moveTo>
                    <a:cubicBezTo>
                      <a:pt x="1037" y="1"/>
                      <a:pt x="934" y="6"/>
                      <a:pt x="835" y="22"/>
                    </a:cubicBezTo>
                    <a:cubicBezTo>
                      <a:pt x="545" y="55"/>
                      <a:pt x="273" y="121"/>
                      <a:pt x="0" y="220"/>
                    </a:cubicBezTo>
                    <a:lnTo>
                      <a:pt x="0" y="509"/>
                    </a:lnTo>
                    <a:cubicBezTo>
                      <a:pt x="355" y="377"/>
                      <a:pt x="735" y="311"/>
                      <a:pt x="1115" y="311"/>
                    </a:cubicBezTo>
                    <a:cubicBezTo>
                      <a:pt x="1545" y="319"/>
                      <a:pt x="1967" y="435"/>
                      <a:pt x="2338" y="650"/>
                    </a:cubicBezTo>
                    <a:cubicBezTo>
                      <a:pt x="2966" y="997"/>
                      <a:pt x="3520" y="1443"/>
                      <a:pt x="3991" y="1972"/>
                    </a:cubicBezTo>
                    <a:cubicBezTo>
                      <a:pt x="4743" y="2798"/>
                      <a:pt x="5387" y="3707"/>
                      <a:pt x="5916" y="4690"/>
                    </a:cubicBezTo>
                    <a:cubicBezTo>
                      <a:pt x="6883" y="6401"/>
                      <a:pt x="7734" y="8169"/>
                      <a:pt x="8453" y="9995"/>
                    </a:cubicBezTo>
                    <a:cubicBezTo>
                      <a:pt x="9180" y="11871"/>
                      <a:pt x="9750" y="13796"/>
                      <a:pt x="10180" y="15754"/>
                    </a:cubicBezTo>
                    <a:cubicBezTo>
                      <a:pt x="10361" y="16613"/>
                      <a:pt x="10568" y="17465"/>
                      <a:pt x="10700" y="18340"/>
                    </a:cubicBezTo>
                    <a:cubicBezTo>
                      <a:pt x="10874" y="19439"/>
                      <a:pt x="10899" y="20555"/>
                      <a:pt x="10766" y="21662"/>
                    </a:cubicBezTo>
                    <a:cubicBezTo>
                      <a:pt x="10684" y="22315"/>
                      <a:pt x="10452" y="22943"/>
                      <a:pt x="10204" y="23562"/>
                    </a:cubicBezTo>
                    <a:cubicBezTo>
                      <a:pt x="9915" y="24323"/>
                      <a:pt x="9560" y="25058"/>
                      <a:pt x="9246" y="25810"/>
                    </a:cubicBezTo>
                    <a:cubicBezTo>
                      <a:pt x="9106" y="26116"/>
                      <a:pt x="8990" y="26446"/>
                      <a:pt x="8915" y="26777"/>
                    </a:cubicBezTo>
                    <a:cubicBezTo>
                      <a:pt x="8891" y="26900"/>
                      <a:pt x="8882" y="27024"/>
                      <a:pt x="8891" y="27148"/>
                    </a:cubicBezTo>
                    <a:cubicBezTo>
                      <a:pt x="8899" y="27338"/>
                      <a:pt x="9056" y="27487"/>
                      <a:pt x="9246" y="27495"/>
                    </a:cubicBezTo>
                    <a:cubicBezTo>
                      <a:pt x="9277" y="27497"/>
                      <a:pt x="9308" y="27498"/>
                      <a:pt x="9340" y="27498"/>
                    </a:cubicBezTo>
                    <a:cubicBezTo>
                      <a:pt x="9441" y="27498"/>
                      <a:pt x="9542" y="27488"/>
                      <a:pt x="9643" y="27462"/>
                    </a:cubicBezTo>
                    <a:cubicBezTo>
                      <a:pt x="9841" y="27421"/>
                      <a:pt x="10039" y="27355"/>
                      <a:pt x="10229" y="27272"/>
                    </a:cubicBezTo>
                    <a:cubicBezTo>
                      <a:pt x="12179" y="26438"/>
                      <a:pt x="13972" y="25355"/>
                      <a:pt x="15534" y="23901"/>
                    </a:cubicBezTo>
                    <a:cubicBezTo>
                      <a:pt x="17112" y="22414"/>
                      <a:pt x="18599" y="20844"/>
                      <a:pt x="19988" y="19191"/>
                    </a:cubicBezTo>
                    <a:cubicBezTo>
                      <a:pt x="20376" y="18737"/>
                      <a:pt x="20781" y="18316"/>
                      <a:pt x="21219" y="17911"/>
                    </a:cubicBezTo>
                    <a:cubicBezTo>
                      <a:pt x="22227" y="16985"/>
                      <a:pt x="23070" y="15903"/>
                      <a:pt x="23739" y="14713"/>
                    </a:cubicBezTo>
                    <a:cubicBezTo>
                      <a:pt x="23978" y="14267"/>
                      <a:pt x="24251" y="13845"/>
                      <a:pt x="24549" y="13441"/>
                    </a:cubicBezTo>
                    <a:cubicBezTo>
                      <a:pt x="25325" y="12408"/>
                      <a:pt x="25846" y="11234"/>
                      <a:pt x="26325" y="10045"/>
                    </a:cubicBezTo>
                    <a:cubicBezTo>
                      <a:pt x="26672" y="9169"/>
                      <a:pt x="26970" y="8276"/>
                      <a:pt x="27259" y="7384"/>
                    </a:cubicBezTo>
                    <a:cubicBezTo>
                      <a:pt x="27614" y="6335"/>
                      <a:pt x="28085" y="5318"/>
                      <a:pt x="28655" y="4360"/>
                    </a:cubicBezTo>
                    <a:cubicBezTo>
                      <a:pt x="29101" y="3591"/>
                      <a:pt x="29564" y="2823"/>
                      <a:pt x="29961" y="2013"/>
                    </a:cubicBezTo>
                    <a:cubicBezTo>
                      <a:pt x="30085" y="1774"/>
                      <a:pt x="30192" y="1534"/>
                      <a:pt x="30316" y="1294"/>
                    </a:cubicBezTo>
                    <a:cubicBezTo>
                      <a:pt x="30374" y="1170"/>
                      <a:pt x="30448" y="1063"/>
                      <a:pt x="30523" y="947"/>
                    </a:cubicBezTo>
                    <a:cubicBezTo>
                      <a:pt x="30665" y="723"/>
                      <a:pt x="30900" y="609"/>
                      <a:pt x="31136" y="609"/>
                    </a:cubicBezTo>
                    <a:cubicBezTo>
                      <a:pt x="31353" y="609"/>
                      <a:pt x="31571" y="704"/>
                      <a:pt x="31721" y="898"/>
                    </a:cubicBezTo>
                    <a:cubicBezTo>
                      <a:pt x="31869" y="1088"/>
                      <a:pt x="32002" y="1294"/>
                      <a:pt x="32092" y="1518"/>
                    </a:cubicBezTo>
                    <a:cubicBezTo>
                      <a:pt x="32357" y="2121"/>
                      <a:pt x="32506" y="2757"/>
                      <a:pt x="32630" y="3401"/>
                    </a:cubicBezTo>
                    <a:cubicBezTo>
                      <a:pt x="32869" y="4533"/>
                      <a:pt x="33001" y="5682"/>
                      <a:pt x="33125" y="6830"/>
                    </a:cubicBezTo>
                    <a:cubicBezTo>
                      <a:pt x="33224" y="7880"/>
                      <a:pt x="33423" y="8921"/>
                      <a:pt x="33720" y="9937"/>
                    </a:cubicBezTo>
                    <a:cubicBezTo>
                      <a:pt x="33811" y="10268"/>
                      <a:pt x="34009" y="10557"/>
                      <a:pt x="34274" y="10772"/>
                    </a:cubicBezTo>
                    <a:cubicBezTo>
                      <a:pt x="34596" y="11036"/>
                      <a:pt x="34960" y="11267"/>
                      <a:pt x="35340" y="11449"/>
                    </a:cubicBezTo>
                    <a:cubicBezTo>
                      <a:pt x="36356" y="11962"/>
                      <a:pt x="37405" y="12391"/>
                      <a:pt x="38455" y="12837"/>
                    </a:cubicBezTo>
                    <a:lnTo>
                      <a:pt x="38686" y="12945"/>
                    </a:lnTo>
                    <a:lnTo>
                      <a:pt x="38686" y="11829"/>
                    </a:lnTo>
                    <a:cubicBezTo>
                      <a:pt x="38339" y="11755"/>
                      <a:pt x="37992" y="11664"/>
                      <a:pt x="37653" y="11557"/>
                    </a:cubicBezTo>
                    <a:cubicBezTo>
                      <a:pt x="37455" y="11491"/>
                      <a:pt x="37265" y="11416"/>
                      <a:pt x="37067" y="11334"/>
                    </a:cubicBezTo>
                    <a:cubicBezTo>
                      <a:pt x="36769" y="11210"/>
                      <a:pt x="36472" y="11086"/>
                      <a:pt x="36191" y="10945"/>
                    </a:cubicBezTo>
                    <a:cubicBezTo>
                      <a:pt x="35885" y="10805"/>
                      <a:pt x="35596" y="10631"/>
                      <a:pt x="35331" y="10433"/>
                    </a:cubicBezTo>
                    <a:cubicBezTo>
                      <a:pt x="35191" y="10334"/>
                      <a:pt x="35075" y="10210"/>
                      <a:pt x="34984" y="10061"/>
                    </a:cubicBezTo>
                    <a:cubicBezTo>
                      <a:pt x="34894" y="9888"/>
                      <a:pt x="34811" y="9706"/>
                      <a:pt x="34728" y="9532"/>
                    </a:cubicBezTo>
                    <a:cubicBezTo>
                      <a:pt x="34489" y="9037"/>
                      <a:pt x="34290" y="8524"/>
                      <a:pt x="34142" y="7995"/>
                    </a:cubicBezTo>
                    <a:cubicBezTo>
                      <a:pt x="34076" y="7748"/>
                      <a:pt x="34018" y="7500"/>
                      <a:pt x="33968" y="7244"/>
                    </a:cubicBezTo>
                    <a:cubicBezTo>
                      <a:pt x="33836" y="6624"/>
                      <a:pt x="33737" y="6004"/>
                      <a:pt x="33629" y="5384"/>
                    </a:cubicBezTo>
                    <a:cubicBezTo>
                      <a:pt x="33605" y="5244"/>
                      <a:pt x="33580" y="5104"/>
                      <a:pt x="33547" y="4971"/>
                    </a:cubicBezTo>
                    <a:cubicBezTo>
                      <a:pt x="33522" y="4839"/>
                      <a:pt x="33505" y="4732"/>
                      <a:pt x="33481" y="4608"/>
                    </a:cubicBezTo>
                    <a:cubicBezTo>
                      <a:pt x="33414" y="4302"/>
                      <a:pt x="33348" y="4005"/>
                      <a:pt x="33282" y="3707"/>
                    </a:cubicBezTo>
                    <a:cubicBezTo>
                      <a:pt x="33142" y="3120"/>
                      <a:pt x="32977" y="2550"/>
                      <a:pt x="32778" y="1989"/>
                    </a:cubicBezTo>
                    <a:cubicBezTo>
                      <a:pt x="32762" y="1964"/>
                      <a:pt x="32753" y="1939"/>
                      <a:pt x="32745" y="1906"/>
                    </a:cubicBezTo>
                    <a:cubicBezTo>
                      <a:pt x="32613" y="1534"/>
                      <a:pt x="32439" y="1179"/>
                      <a:pt x="32216" y="840"/>
                    </a:cubicBezTo>
                    <a:cubicBezTo>
                      <a:pt x="32175" y="782"/>
                      <a:pt x="32125" y="716"/>
                      <a:pt x="32076" y="658"/>
                    </a:cubicBezTo>
                    <a:cubicBezTo>
                      <a:pt x="31960" y="518"/>
                      <a:pt x="31820" y="402"/>
                      <a:pt x="31655" y="319"/>
                    </a:cubicBezTo>
                    <a:cubicBezTo>
                      <a:pt x="31499" y="244"/>
                      <a:pt x="31335" y="208"/>
                      <a:pt x="31174" y="208"/>
                    </a:cubicBezTo>
                    <a:cubicBezTo>
                      <a:pt x="30751" y="208"/>
                      <a:pt x="30349" y="452"/>
                      <a:pt x="30175" y="865"/>
                    </a:cubicBezTo>
                    <a:cubicBezTo>
                      <a:pt x="30151" y="914"/>
                      <a:pt x="30126" y="972"/>
                      <a:pt x="30101" y="1014"/>
                    </a:cubicBezTo>
                    <a:cubicBezTo>
                      <a:pt x="30085" y="1055"/>
                      <a:pt x="30052" y="1129"/>
                      <a:pt x="30027" y="1187"/>
                    </a:cubicBezTo>
                    <a:cubicBezTo>
                      <a:pt x="29985" y="1278"/>
                      <a:pt x="29944" y="1369"/>
                      <a:pt x="29903" y="1468"/>
                    </a:cubicBezTo>
                    <a:cubicBezTo>
                      <a:pt x="29754" y="1798"/>
                      <a:pt x="29581" y="2121"/>
                      <a:pt x="29399" y="2435"/>
                    </a:cubicBezTo>
                    <a:cubicBezTo>
                      <a:pt x="29357" y="2493"/>
                      <a:pt x="29324" y="2559"/>
                      <a:pt x="29283" y="2616"/>
                    </a:cubicBezTo>
                    <a:cubicBezTo>
                      <a:pt x="29143" y="2848"/>
                      <a:pt x="28986" y="3079"/>
                      <a:pt x="28837" y="3311"/>
                    </a:cubicBezTo>
                    <a:cubicBezTo>
                      <a:pt x="28440" y="3922"/>
                      <a:pt x="28044" y="4533"/>
                      <a:pt x="27655" y="5153"/>
                    </a:cubicBezTo>
                    <a:cubicBezTo>
                      <a:pt x="27226" y="5822"/>
                      <a:pt x="26879" y="6541"/>
                      <a:pt x="26631" y="7301"/>
                    </a:cubicBezTo>
                    <a:cubicBezTo>
                      <a:pt x="26325" y="8293"/>
                      <a:pt x="25962" y="9260"/>
                      <a:pt x="25532" y="10193"/>
                    </a:cubicBezTo>
                    <a:cubicBezTo>
                      <a:pt x="25177" y="10954"/>
                      <a:pt x="24788" y="11689"/>
                      <a:pt x="24243" y="12333"/>
                    </a:cubicBezTo>
                    <a:cubicBezTo>
                      <a:pt x="23962" y="12672"/>
                      <a:pt x="23722" y="13036"/>
                      <a:pt x="23524" y="13432"/>
                    </a:cubicBezTo>
                    <a:cubicBezTo>
                      <a:pt x="22921" y="14531"/>
                      <a:pt x="22185" y="15564"/>
                      <a:pt x="21334" y="16481"/>
                    </a:cubicBezTo>
                    <a:lnTo>
                      <a:pt x="21268" y="16556"/>
                    </a:lnTo>
                    <a:cubicBezTo>
                      <a:pt x="21111" y="16721"/>
                      <a:pt x="20954" y="16886"/>
                      <a:pt x="20797" y="17043"/>
                    </a:cubicBezTo>
                    <a:cubicBezTo>
                      <a:pt x="20566" y="17274"/>
                      <a:pt x="20335" y="17498"/>
                      <a:pt x="20103" y="17729"/>
                    </a:cubicBezTo>
                    <a:cubicBezTo>
                      <a:pt x="19756" y="18076"/>
                      <a:pt x="19434" y="18456"/>
                      <a:pt x="19153" y="18861"/>
                    </a:cubicBezTo>
                    <a:cubicBezTo>
                      <a:pt x="18831" y="19340"/>
                      <a:pt x="18475" y="19803"/>
                      <a:pt x="18104" y="20249"/>
                    </a:cubicBezTo>
                    <a:cubicBezTo>
                      <a:pt x="17657" y="20786"/>
                      <a:pt x="17186" y="21307"/>
                      <a:pt x="16707" y="21827"/>
                    </a:cubicBezTo>
                    <a:cubicBezTo>
                      <a:pt x="16162" y="22397"/>
                      <a:pt x="15567" y="22926"/>
                      <a:pt x="14947" y="23405"/>
                    </a:cubicBezTo>
                    <a:cubicBezTo>
                      <a:pt x="14823" y="23505"/>
                      <a:pt x="14691" y="23604"/>
                      <a:pt x="14559" y="23703"/>
                    </a:cubicBezTo>
                    <a:cubicBezTo>
                      <a:pt x="13989" y="24116"/>
                      <a:pt x="13386" y="24471"/>
                      <a:pt x="12749" y="24769"/>
                    </a:cubicBezTo>
                    <a:cubicBezTo>
                      <a:pt x="12361" y="24950"/>
                      <a:pt x="11964" y="25107"/>
                      <a:pt x="11560" y="25240"/>
                    </a:cubicBezTo>
                    <a:cubicBezTo>
                      <a:pt x="11423" y="25283"/>
                      <a:pt x="11285" y="25307"/>
                      <a:pt x="11148" y="25307"/>
                    </a:cubicBezTo>
                    <a:cubicBezTo>
                      <a:pt x="11128" y="25307"/>
                      <a:pt x="11109" y="25307"/>
                      <a:pt x="11089" y="25306"/>
                    </a:cubicBezTo>
                    <a:lnTo>
                      <a:pt x="11056" y="25306"/>
                    </a:lnTo>
                    <a:cubicBezTo>
                      <a:pt x="10824" y="25298"/>
                      <a:pt x="10700" y="25190"/>
                      <a:pt x="10667" y="24984"/>
                    </a:cubicBezTo>
                    <a:cubicBezTo>
                      <a:pt x="10667" y="24959"/>
                      <a:pt x="10659" y="24942"/>
                      <a:pt x="10659" y="24917"/>
                    </a:cubicBezTo>
                    <a:cubicBezTo>
                      <a:pt x="10651" y="24901"/>
                      <a:pt x="10659" y="24893"/>
                      <a:pt x="10659" y="24876"/>
                    </a:cubicBezTo>
                    <a:cubicBezTo>
                      <a:pt x="10642" y="24686"/>
                      <a:pt x="10659" y="24496"/>
                      <a:pt x="10700" y="24306"/>
                    </a:cubicBezTo>
                    <a:cubicBezTo>
                      <a:pt x="10799" y="23794"/>
                      <a:pt x="10948" y="23298"/>
                      <a:pt x="11080" y="22794"/>
                    </a:cubicBezTo>
                    <a:cubicBezTo>
                      <a:pt x="11155" y="22488"/>
                      <a:pt x="11237" y="22166"/>
                      <a:pt x="11295" y="21844"/>
                    </a:cubicBezTo>
                    <a:cubicBezTo>
                      <a:pt x="11328" y="21645"/>
                      <a:pt x="11353" y="21439"/>
                      <a:pt x="11361" y="21241"/>
                    </a:cubicBezTo>
                    <a:cubicBezTo>
                      <a:pt x="11386" y="20571"/>
                      <a:pt x="11378" y="19894"/>
                      <a:pt x="11328" y="19224"/>
                    </a:cubicBezTo>
                    <a:cubicBezTo>
                      <a:pt x="11320" y="19142"/>
                      <a:pt x="11312" y="19059"/>
                      <a:pt x="11303" y="18985"/>
                    </a:cubicBezTo>
                    <a:cubicBezTo>
                      <a:pt x="11262" y="18555"/>
                      <a:pt x="11204" y="18134"/>
                      <a:pt x="11138" y="17712"/>
                    </a:cubicBezTo>
                    <a:cubicBezTo>
                      <a:pt x="11113" y="17564"/>
                      <a:pt x="11089" y="17407"/>
                      <a:pt x="11064" y="17258"/>
                    </a:cubicBezTo>
                    <a:cubicBezTo>
                      <a:pt x="10940" y="16498"/>
                      <a:pt x="10717" y="15762"/>
                      <a:pt x="10535" y="15019"/>
                    </a:cubicBezTo>
                    <a:lnTo>
                      <a:pt x="10502" y="14903"/>
                    </a:lnTo>
                    <a:cubicBezTo>
                      <a:pt x="10370" y="14366"/>
                      <a:pt x="10229" y="13829"/>
                      <a:pt x="10081" y="13300"/>
                    </a:cubicBezTo>
                    <a:cubicBezTo>
                      <a:pt x="9783" y="12259"/>
                      <a:pt x="9453" y="11234"/>
                      <a:pt x="9089" y="10226"/>
                    </a:cubicBezTo>
                    <a:cubicBezTo>
                      <a:pt x="8990" y="9945"/>
                      <a:pt x="8882" y="9665"/>
                      <a:pt x="8783" y="9384"/>
                    </a:cubicBezTo>
                    <a:cubicBezTo>
                      <a:pt x="8676" y="9119"/>
                      <a:pt x="8568" y="8855"/>
                      <a:pt x="8461" y="8599"/>
                    </a:cubicBezTo>
                    <a:cubicBezTo>
                      <a:pt x="8048" y="7624"/>
                      <a:pt x="7593" y="6665"/>
                      <a:pt x="7122" y="5723"/>
                    </a:cubicBezTo>
                    <a:cubicBezTo>
                      <a:pt x="6982" y="5459"/>
                      <a:pt x="6842" y="5186"/>
                      <a:pt x="6709" y="4922"/>
                    </a:cubicBezTo>
                    <a:cubicBezTo>
                      <a:pt x="6544" y="4616"/>
                      <a:pt x="6379" y="4310"/>
                      <a:pt x="6197" y="4005"/>
                    </a:cubicBezTo>
                    <a:cubicBezTo>
                      <a:pt x="6065" y="3790"/>
                      <a:pt x="5924" y="3567"/>
                      <a:pt x="5784" y="3352"/>
                    </a:cubicBezTo>
                    <a:cubicBezTo>
                      <a:pt x="5710" y="3236"/>
                      <a:pt x="5635" y="3120"/>
                      <a:pt x="5553" y="3013"/>
                    </a:cubicBezTo>
                    <a:cubicBezTo>
                      <a:pt x="5478" y="2897"/>
                      <a:pt x="5404" y="2798"/>
                      <a:pt x="5329" y="2691"/>
                    </a:cubicBezTo>
                    <a:cubicBezTo>
                      <a:pt x="4792" y="1972"/>
                      <a:pt x="4189" y="1319"/>
                      <a:pt x="3446" y="815"/>
                    </a:cubicBezTo>
                    <a:cubicBezTo>
                      <a:pt x="3297" y="716"/>
                      <a:pt x="3156" y="625"/>
                      <a:pt x="3008" y="534"/>
                    </a:cubicBezTo>
                    <a:cubicBezTo>
                      <a:pt x="2495" y="220"/>
                      <a:pt x="1917" y="39"/>
                      <a:pt x="1314" y="5"/>
                    </a:cubicBezTo>
                    <a:cubicBezTo>
                      <a:pt x="1256" y="2"/>
                      <a:pt x="1198" y="1"/>
                      <a:pt x="1139" y="1"/>
                    </a:cubicBezTo>
                    <a:close/>
                  </a:path>
                </a:pathLst>
              </a:custGeom>
              <a:solidFill>
                <a:schemeClr val="accent1"/>
              </a:solidFill>
              <a:ln>
                <a:noFill/>
              </a:ln>
            </p:spPr>
            <p:txBody>
              <a:bodyPr spcFirstLastPara="1" wrap="square" lIns="91427" tIns="91427" rIns="91427" bIns="91427" anchor="ctr" anchorCtr="0">
                <a:noAutofit/>
              </a:bodyPr>
              <a:lstStyle/>
              <a:p>
                <a:endParaRPr sz="1401"/>
              </a:p>
            </p:txBody>
          </p:sp>
          <p:sp>
            <p:nvSpPr>
              <p:cNvPr id="733" name="Google Shape;733;p38"/>
              <p:cNvSpPr/>
              <p:nvPr/>
            </p:nvSpPr>
            <p:spPr>
              <a:xfrm>
                <a:off x="456875" y="3277125"/>
                <a:ext cx="748425" cy="676325"/>
              </a:xfrm>
              <a:custGeom>
                <a:avLst/>
                <a:gdLst/>
                <a:ahLst/>
                <a:cxnLst/>
                <a:rect l="l" t="t" r="r" b="b"/>
                <a:pathLst>
                  <a:path w="29937" h="27053" extrusionOk="0">
                    <a:moveTo>
                      <a:pt x="22153" y="1"/>
                    </a:moveTo>
                    <a:cubicBezTo>
                      <a:pt x="22128" y="1"/>
                      <a:pt x="22095" y="1"/>
                      <a:pt x="22070" y="9"/>
                    </a:cubicBezTo>
                    <a:cubicBezTo>
                      <a:pt x="21987" y="42"/>
                      <a:pt x="21921" y="100"/>
                      <a:pt x="21872" y="182"/>
                    </a:cubicBezTo>
                    <a:cubicBezTo>
                      <a:pt x="21847" y="215"/>
                      <a:pt x="21830" y="249"/>
                      <a:pt x="21806" y="282"/>
                    </a:cubicBezTo>
                    <a:cubicBezTo>
                      <a:pt x="21632" y="554"/>
                      <a:pt x="21475" y="852"/>
                      <a:pt x="21359" y="1149"/>
                    </a:cubicBezTo>
                    <a:cubicBezTo>
                      <a:pt x="21062" y="1835"/>
                      <a:pt x="20806" y="2537"/>
                      <a:pt x="20566" y="3248"/>
                    </a:cubicBezTo>
                    <a:cubicBezTo>
                      <a:pt x="20434" y="3636"/>
                      <a:pt x="20302" y="4025"/>
                      <a:pt x="20178" y="4405"/>
                    </a:cubicBezTo>
                    <a:lnTo>
                      <a:pt x="20128" y="4545"/>
                    </a:lnTo>
                    <a:cubicBezTo>
                      <a:pt x="20079" y="4702"/>
                      <a:pt x="20021" y="4859"/>
                      <a:pt x="19955" y="5016"/>
                    </a:cubicBezTo>
                    <a:cubicBezTo>
                      <a:pt x="19831" y="5305"/>
                      <a:pt x="19723" y="5611"/>
                      <a:pt x="19632" y="5917"/>
                    </a:cubicBezTo>
                    <a:cubicBezTo>
                      <a:pt x="19566" y="6140"/>
                      <a:pt x="19500" y="6371"/>
                      <a:pt x="19426" y="6594"/>
                    </a:cubicBezTo>
                    <a:cubicBezTo>
                      <a:pt x="19244" y="7164"/>
                      <a:pt x="19038" y="7726"/>
                      <a:pt x="18806" y="8280"/>
                    </a:cubicBezTo>
                    <a:cubicBezTo>
                      <a:pt x="18740" y="8429"/>
                      <a:pt x="18682" y="8577"/>
                      <a:pt x="18633" y="8734"/>
                    </a:cubicBezTo>
                    <a:cubicBezTo>
                      <a:pt x="18467" y="9197"/>
                      <a:pt x="18360" y="9676"/>
                      <a:pt x="18294" y="10164"/>
                    </a:cubicBezTo>
                    <a:cubicBezTo>
                      <a:pt x="18220" y="10668"/>
                      <a:pt x="17980" y="11073"/>
                      <a:pt x="17674" y="11444"/>
                    </a:cubicBezTo>
                    <a:cubicBezTo>
                      <a:pt x="17658" y="11461"/>
                      <a:pt x="17649" y="11477"/>
                      <a:pt x="17633" y="11494"/>
                    </a:cubicBezTo>
                    <a:cubicBezTo>
                      <a:pt x="17327" y="11849"/>
                      <a:pt x="16988" y="12172"/>
                      <a:pt x="16617" y="12461"/>
                    </a:cubicBezTo>
                    <a:cubicBezTo>
                      <a:pt x="16484" y="12568"/>
                      <a:pt x="16344" y="12684"/>
                      <a:pt x="16203" y="12791"/>
                    </a:cubicBezTo>
                    <a:lnTo>
                      <a:pt x="15964" y="12998"/>
                    </a:lnTo>
                    <a:cubicBezTo>
                      <a:pt x="15361" y="13485"/>
                      <a:pt x="14807" y="14031"/>
                      <a:pt x="14311" y="14617"/>
                    </a:cubicBezTo>
                    <a:cubicBezTo>
                      <a:pt x="13816" y="15229"/>
                      <a:pt x="13386" y="15873"/>
                      <a:pt x="12890" y="16476"/>
                    </a:cubicBezTo>
                    <a:lnTo>
                      <a:pt x="12849" y="16526"/>
                    </a:lnTo>
                    <a:cubicBezTo>
                      <a:pt x="12799" y="16600"/>
                      <a:pt x="12733" y="16666"/>
                      <a:pt x="12659" y="16724"/>
                    </a:cubicBezTo>
                    <a:cubicBezTo>
                      <a:pt x="12650" y="16724"/>
                      <a:pt x="12642" y="16733"/>
                      <a:pt x="12626" y="16741"/>
                    </a:cubicBezTo>
                    <a:cubicBezTo>
                      <a:pt x="12626" y="16799"/>
                      <a:pt x="12601" y="16848"/>
                      <a:pt x="12560" y="16881"/>
                    </a:cubicBezTo>
                    <a:cubicBezTo>
                      <a:pt x="12328" y="17121"/>
                      <a:pt x="12122" y="17377"/>
                      <a:pt x="11882" y="17617"/>
                    </a:cubicBezTo>
                    <a:cubicBezTo>
                      <a:pt x="11147" y="18352"/>
                      <a:pt x="10395" y="19063"/>
                      <a:pt x="9635" y="19773"/>
                    </a:cubicBezTo>
                    <a:cubicBezTo>
                      <a:pt x="8742" y="20599"/>
                      <a:pt x="7941" y="21508"/>
                      <a:pt x="7007" y="22285"/>
                    </a:cubicBezTo>
                    <a:cubicBezTo>
                      <a:pt x="6478" y="22723"/>
                      <a:pt x="5949" y="23169"/>
                      <a:pt x="5396" y="23582"/>
                    </a:cubicBezTo>
                    <a:cubicBezTo>
                      <a:pt x="4338" y="24384"/>
                      <a:pt x="3239" y="25111"/>
                      <a:pt x="2115" y="25830"/>
                    </a:cubicBezTo>
                    <a:cubicBezTo>
                      <a:pt x="1430" y="26268"/>
                      <a:pt x="719" y="26673"/>
                      <a:pt x="0" y="27053"/>
                    </a:cubicBezTo>
                    <a:lnTo>
                      <a:pt x="2727" y="27053"/>
                    </a:lnTo>
                    <a:lnTo>
                      <a:pt x="3074" y="26788"/>
                    </a:lnTo>
                    <a:cubicBezTo>
                      <a:pt x="4057" y="26053"/>
                      <a:pt x="5049" y="25334"/>
                      <a:pt x="5991" y="24549"/>
                    </a:cubicBezTo>
                    <a:cubicBezTo>
                      <a:pt x="6536" y="24086"/>
                      <a:pt x="7081" y="23615"/>
                      <a:pt x="7610" y="23136"/>
                    </a:cubicBezTo>
                    <a:cubicBezTo>
                      <a:pt x="8255" y="22566"/>
                      <a:pt x="8866" y="21955"/>
                      <a:pt x="9453" y="21335"/>
                    </a:cubicBezTo>
                    <a:cubicBezTo>
                      <a:pt x="10130" y="20608"/>
                      <a:pt x="10816" y="19889"/>
                      <a:pt x="11502" y="19162"/>
                    </a:cubicBezTo>
                    <a:cubicBezTo>
                      <a:pt x="12130" y="18517"/>
                      <a:pt x="12717" y="17823"/>
                      <a:pt x="13320" y="17146"/>
                    </a:cubicBezTo>
                    <a:cubicBezTo>
                      <a:pt x="13749" y="16658"/>
                      <a:pt x="14171" y="16154"/>
                      <a:pt x="14592" y="15658"/>
                    </a:cubicBezTo>
                    <a:cubicBezTo>
                      <a:pt x="14873" y="15344"/>
                      <a:pt x="15228" y="15113"/>
                      <a:pt x="15575" y="14865"/>
                    </a:cubicBezTo>
                    <a:cubicBezTo>
                      <a:pt x="16542" y="14171"/>
                      <a:pt x="17608" y="13626"/>
                      <a:pt x="18748" y="13254"/>
                    </a:cubicBezTo>
                    <a:cubicBezTo>
                      <a:pt x="19385" y="13047"/>
                      <a:pt x="20037" y="12907"/>
                      <a:pt x="20690" y="12758"/>
                    </a:cubicBezTo>
                    <a:cubicBezTo>
                      <a:pt x="21194" y="12643"/>
                      <a:pt x="21698" y="12510"/>
                      <a:pt x="22202" y="12411"/>
                    </a:cubicBezTo>
                    <a:cubicBezTo>
                      <a:pt x="22979" y="12246"/>
                      <a:pt x="23747" y="12081"/>
                      <a:pt x="24516" y="11957"/>
                    </a:cubicBezTo>
                    <a:cubicBezTo>
                      <a:pt x="24929" y="11891"/>
                      <a:pt x="25350" y="11841"/>
                      <a:pt x="25772" y="11825"/>
                    </a:cubicBezTo>
                    <a:cubicBezTo>
                      <a:pt x="25985" y="11825"/>
                      <a:pt x="26199" y="11782"/>
                      <a:pt x="26412" y="11782"/>
                    </a:cubicBezTo>
                    <a:cubicBezTo>
                      <a:pt x="26430" y="11782"/>
                      <a:pt x="26448" y="11783"/>
                      <a:pt x="26466" y="11783"/>
                    </a:cubicBezTo>
                    <a:cubicBezTo>
                      <a:pt x="26995" y="11808"/>
                      <a:pt x="27515" y="11858"/>
                      <a:pt x="28036" y="11932"/>
                    </a:cubicBezTo>
                    <a:cubicBezTo>
                      <a:pt x="28680" y="12023"/>
                      <a:pt x="29316" y="12180"/>
                      <a:pt x="29936" y="12395"/>
                    </a:cubicBezTo>
                    <a:lnTo>
                      <a:pt x="29936" y="10990"/>
                    </a:lnTo>
                    <a:cubicBezTo>
                      <a:pt x="29589" y="10825"/>
                      <a:pt x="29234" y="10668"/>
                      <a:pt x="28870" y="10519"/>
                    </a:cubicBezTo>
                    <a:cubicBezTo>
                      <a:pt x="28317" y="10288"/>
                      <a:pt x="27755" y="10065"/>
                      <a:pt x="27193" y="9841"/>
                    </a:cubicBezTo>
                    <a:cubicBezTo>
                      <a:pt x="26714" y="9643"/>
                      <a:pt x="26226" y="9470"/>
                      <a:pt x="25739" y="9271"/>
                    </a:cubicBezTo>
                    <a:cubicBezTo>
                      <a:pt x="25334" y="9106"/>
                      <a:pt x="24929" y="8941"/>
                      <a:pt x="24532" y="8743"/>
                    </a:cubicBezTo>
                    <a:cubicBezTo>
                      <a:pt x="24483" y="8709"/>
                      <a:pt x="24425" y="8676"/>
                      <a:pt x="24367" y="8652"/>
                    </a:cubicBezTo>
                    <a:cubicBezTo>
                      <a:pt x="24235" y="8577"/>
                      <a:pt x="24094" y="8495"/>
                      <a:pt x="23962" y="8412"/>
                    </a:cubicBezTo>
                    <a:cubicBezTo>
                      <a:pt x="23780" y="8288"/>
                      <a:pt x="23607" y="8156"/>
                      <a:pt x="23442" y="8015"/>
                    </a:cubicBezTo>
                    <a:cubicBezTo>
                      <a:pt x="23367" y="7949"/>
                      <a:pt x="23293" y="7875"/>
                      <a:pt x="23227" y="7801"/>
                    </a:cubicBezTo>
                    <a:cubicBezTo>
                      <a:pt x="23020" y="7578"/>
                      <a:pt x="22896" y="7288"/>
                      <a:pt x="22880" y="6983"/>
                    </a:cubicBezTo>
                    <a:cubicBezTo>
                      <a:pt x="22863" y="6743"/>
                      <a:pt x="22838" y="6512"/>
                      <a:pt x="22814" y="6272"/>
                    </a:cubicBezTo>
                    <a:cubicBezTo>
                      <a:pt x="22789" y="6057"/>
                      <a:pt x="22764" y="5842"/>
                      <a:pt x="22756" y="5619"/>
                    </a:cubicBezTo>
                    <a:cubicBezTo>
                      <a:pt x="22748" y="5471"/>
                      <a:pt x="22739" y="5322"/>
                      <a:pt x="22731" y="5173"/>
                    </a:cubicBezTo>
                    <a:cubicBezTo>
                      <a:pt x="22706" y="4504"/>
                      <a:pt x="22723" y="3826"/>
                      <a:pt x="22690" y="3149"/>
                    </a:cubicBezTo>
                    <a:cubicBezTo>
                      <a:pt x="22648" y="2356"/>
                      <a:pt x="22648" y="1546"/>
                      <a:pt x="22500" y="761"/>
                    </a:cubicBezTo>
                    <a:cubicBezTo>
                      <a:pt x="22500" y="736"/>
                      <a:pt x="22491" y="719"/>
                      <a:pt x="22483" y="695"/>
                    </a:cubicBezTo>
                    <a:cubicBezTo>
                      <a:pt x="22458" y="546"/>
                      <a:pt x="22417" y="397"/>
                      <a:pt x="22367" y="257"/>
                    </a:cubicBezTo>
                    <a:cubicBezTo>
                      <a:pt x="22334" y="141"/>
                      <a:pt x="22285" y="17"/>
                      <a:pt x="22153"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734" name="Google Shape;734;p38"/>
              <p:cNvSpPr/>
              <p:nvPr/>
            </p:nvSpPr>
            <p:spPr>
              <a:xfrm>
                <a:off x="913175" y="3687175"/>
                <a:ext cx="292125" cy="203675"/>
              </a:xfrm>
              <a:custGeom>
                <a:avLst/>
                <a:gdLst/>
                <a:ahLst/>
                <a:cxnLst/>
                <a:rect l="l" t="t" r="r" b="b"/>
                <a:pathLst>
                  <a:path w="11685" h="8147" extrusionOk="0">
                    <a:moveTo>
                      <a:pt x="11684" y="0"/>
                    </a:moveTo>
                    <a:cubicBezTo>
                      <a:pt x="11362" y="50"/>
                      <a:pt x="11040" y="116"/>
                      <a:pt x="10717" y="190"/>
                    </a:cubicBezTo>
                    <a:cubicBezTo>
                      <a:pt x="9676" y="446"/>
                      <a:pt x="8660" y="818"/>
                      <a:pt x="7701" y="1297"/>
                    </a:cubicBezTo>
                    <a:cubicBezTo>
                      <a:pt x="6636" y="1810"/>
                      <a:pt x="5570" y="2322"/>
                      <a:pt x="4496" y="2809"/>
                    </a:cubicBezTo>
                    <a:cubicBezTo>
                      <a:pt x="3438" y="3297"/>
                      <a:pt x="2438" y="3900"/>
                      <a:pt x="1513" y="4619"/>
                    </a:cubicBezTo>
                    <a:cubicBezTo>
                      <a:pt x="959" y="5040"/>
                      <a:pt x="463" y="5536"/>
                      <a:pt x="149" y="6181"/>
                    </a:cubicBezTo>
                    <a:cubicBezTo>
                      <a:pt x="50" y="6371"/>
                      <a:pt x="1" y="6585"/>
                      <a:pt x="9" y="6800"/>
                    </a:cubicBezTo>
                    <a:cubicBezTo>
                      <a:pt x="34" y="7172"/>
                      <a:pt x="265" y="7387"/>
                      <a:pt x="546" y="7560"/>
                    </a:cubicBezTo>
                    <a:cubicBezTo>
                      <a:pt x="992" y="7817"/>
                      <a:pt x="1496" y="7982"/>
                      <a:pt x="2008" y="8048"/>
                    </a:cubicBezTo>
                    <a:cubicBezTo>
                      <a:pt x="2429" y="8113"/>
                      <a:pt x="2849" y="8147"/>
                      <a:pt x="3265" y="8147"/>
                    </a:cubicBezTo>
                    <a:cubicBezTo>
                      <a:pt x="3381" y="8147"/>
                      <a:pt x="3496" y="8144"/>
                      <a:pt x="3611" y="8139"/>
                    </a:cubicBezTo>
                    <a:cubicBezTo>
                      <a:pt x="4091" y="8122"/>
                      <a:pt x="4562" y="8073"/>
                      <a:pt x="5024" y="8007"/>
                    </a:cubicBezTo>
                    <a:cubicBezTo>
                      <a:pt x="5462" y="7932"/>
                      <a:pt x="5908" y="7883"/>
                      <a:pt x="6355" y="7825"/>
                    </a:cubicBezTo>
                    <a:cubicBezTo>
                      <a:pt x="6702" y="7775"/>
                      <a:pt x="7057" y="7709"/>
                      <a:pt x="7412" y="7676"/>
                    </a:cubicBezTo>
                    <a:cubicBezTo>
                      <a:pt x="7751" y="7643"/>
                      <a:pt x="8082" y="7602"/>
                      <a:pt x="8420" y="7560"/>
                    </a:cubicBezTo>
                    <a:cubicBezTo>
                      <a:pt x="8759" y="7511"/>
                      <a:pt x="9073" y="7486"/>
                      <a:pt x="9404" y="7436"/>
                    </a:cubicBezTo>
                    <a:cubicBezTo>
                      <a:pt x="9932" y="7354"/>
                      <a:pt x="10461" y="7263"/>
                      <a:pt x="10990" y="7180"/>
                    </a:cubicBezTo>
                    <a:lnTo>
                      <a:pt x="11684" y="7065"/>
                    </a:lnTo>
                    <a:lnTo>
                      <a:pt x="11684" y="5305"/>
                    </a:lnTo>
                    <a:cubicBezTo>
                      <a:pt x="11197" y="5412"/>
                      <a:pt x="10709" y="5503"/>
                      <a:pt x="10222" y="5594"/>
                    </a:cubicBezTo>
                    <a:cubicBezTo>
                      <a:pt x="9899" y="5652"/>
                      <a:pt x="9577" y="5710"/>
                      <a:pt x="9255" y="5759"/>
                    </a:cubicBezTo>
                    <a:cubicBezTo>
                      <a:pt x="9131" y="5784"/>
                      <a:pt x="8999" y="5800"/>
                      <a:pt x="8875" y="5825"/>
                    </a:cubicBezTo>
                    <a:cubicBezTo>
                      <a:pt x="8528" y="5875"/>
                      <a:pt x="8189" y="5924"/>
                      <a:pt x="7842" y="5982"/>
                    </a:cubicBezTo>
                    <a:cubicBezTo>
                      <a:pt x="7685" y="5999"/>
                      <a:pt x="7536" y="6015"/>
                      <a:pt x="7379" y="6032"/>
                    </a:cubicBezTo>
                    <a:cubicBezTo>
                      <a:pt x="7164" y="6048"/>
                      <a:pt x="6950" y="6065"/>
                      <a:pt x="6735" y="6090"/>
                    </a:cubicBezTo>
                    <a:lnTo>
                      <a:pt x="6586" y="6106"/>
                    </a:lnTo>
                    <a:cubicBezTo>
                      <a:pt x="6056" y="6175"/>
                      <a:pt x="5520" y="6209"/>
                      <a:pt x="4983" y="6209"/>
                    </a:cubicBezTo>
                    <a:cubicBezTo>
                      <a:pt x="4876" y="6209"/>
                      <a:pt x="4768" y="6208"/>
                      <a:pt x="4661" y="6205"/>
                    </a:cubicBezTo>
                    <a:lnTo>
                      <a:pt x="4628" y="6205"/>
                    </a:lnTo>
                    <a:cubicBezTo>
                      <a:pt x="4421" y="6197"/>
                      <a:pt x="4223" y="6156"/>
                      <a:pt x="4025" y="6090"/>
                    </a:cubicBezTo>
                    <a:cubicBezTo>
                      <a:pt x="3777" y="6007"/>
                      <a:pt x="3661" y="5858"/>
                      <a:pt x="3661" y="5668"/>
                    </a:cubicBezTo>
                    <a:cubicBezTo>
                      <a:pt x="3661" y="5561"/>
                      <a:pt x="3686" y="5462"/>
                      <a:pt x="3735" y="5371"/>
                    </a:cubicBezTo>
                    <a:cubicBezTo>
                      <a:pt x="3835" y="5172"/>
                      <a:pt x="3967" y="4991"/>
                      <a:pt x="4132" y="4834"/>
                    </a:cubicBezTo>
                    <a:cubicBezTo>
                      <a:pt x="4272" y="4693"/>
                      <a:pt x="4421" y="4569"/>
                      <a:pt x="4578" y="4454"/>
                    </a:cubicBezTo>
                    <a:cubicBezTo>
                      <a:pt x="5396" y="3842"/>
                      <a:pt x="6272" y="3330"/>
                      <a:pt x="7206" y="2925"/>
                    </a:cubicBezTo>
                    <a:cubicBezTo>
                      <a:pt x="7594" y="2743"/>
                      <a:pt x="7991" y="2586"/>
                      <a:pt x="8387" y="2429"/>
                    </a:cubicBezTo>
                    <a:cubicBezTo>
                      <a:pt x="9453" y="2024"/>
                      <a:pt x="10560" y="1719"/>
                      <a:pt x="11684" y="1529"/>
                    </a:cubicBezTo>
                    <a:lnTo>
                      <a:pt x="11684" y="0"/>
                    </a:lnTo>
                    <a:close/>
                  </a:path>
                </a:pathLst>
              </a:custGeom>
              <a:solidFill>
                <a:schemeClr val="accent1"/>
              </a:solidFill>
              <a:ln>
                <a:noFill/>
              </a:ln>
            </p:spPr>
            <p:txBody>
              <a:bodyPr spcFirstLastPara="1" wrap="square" lIns="91427" tIns="91427" rIns="91427" bIns="91427" anchor="ctr" anchorCtr="0">
                <a:noAutofit/>
              </a:bodyPr>
              <a:lstStyle/>
              <a:p>
                <a:endParaRPr sz="1401"/>
              </a:p>
            </p:txBody>
          </p:sp>
          <p:sp>
            <p:nvSpPr>
              <p:cNvPr id="735" name="Google Shape;735;p38"/>
              <p:cNvSpPr/>
              <p:nvPr/>
            </p:nvSpPr>
            <p:spPr>
              <a:xfrm>
                <a:off x="238125" y="3229825"/>
                <a:ext cx="242100" cy="723625"/>
              </a:xfrm>
              <a:custGeom>
                <a:avLst/>
                <a:gdLst/>
                <a:ahLst/>
                <a:cxnLst/>
                <a:rect l="l" t="t" r="r" b="b"/>
                <a:pathLst>
                  <a:path w="9684" h="28945" extrusionOk="0">
                    <a:moveTo>
                      <a:pt x="645" y="0"/>
                    </a:moveTo>
                    <a:cubicBezTo>
                      <a:pt x="421" y="0"/>
                      <a:pt x="200" y="52"/>
                      <a:pt x="0" y="157"/>
                    </a:cubicBezTo>
                    <a:lnTo>
                      <a:pt x="0" y="9453"/>
                    </a:lnTo>
                    <a:cubicBezTo>
                      <a:pt x="33" y="9808"/>
                      <a:pt x="58" y="10164"/>
                      <a:pt x="58" y="10527"/>
                    </a:cubicBezTo>
                    <a:cubicBezTo>
                      <a:pt x="58" y="11386"/>
                      <a:pt x="83" y="12246"/>
                      <a:pt x="0" y="13097"/>
                    </a:cubicBezTo>
                    <a:lnTo>
                      <a:pt x="0" y="19897"/>
                    </a:lnTo>
                    <a:cubicBezTo>
                      <a:pt x="157" y="19666"/>
                      <a:pt x="297" y="19426"/>
                      <a:pt x="430" y="19178"/>
                    </a:cubicBezTo>
                    <a:cubicBezTo>
                      <a:pt x="702" y="18633"/>
                      <a:pt x="942" y="18071"/>
                      <a:pt x="1149" y="17501"/>
                    </a:cubicBezTo>
                    <a:cubicBezTo>
                      <a:pt x="1512" y="16518"/>
                      <a:pt x="1735" y="15493"/>
                      <a:pt x="1826" y="14452"/>
                    </a:cubicBezTo>
                    <a:cubicBezTo>
                      <a:pt x="1884" y="13807"/>
                      <a:pt x="1900" y="13163"/>
                      <a:pt x="1884" y="12518"/>
                    </a:cubicBezTo>
                    <a:cubicBezTo>
                      <a:pt x="1900" y="12320"/>
                      <a:pt x="1892" y="12122"/>
                      <a:pt x="1876" y="11924"/>
                    </a:cubicBezTo>
                    <a:cubicBezTo>
                      <a:pt x="1810" y="11527"/>
                      <a:pt x="1826" y="11122"/>
                      <a:pt x="1793" y="10725"/>
                    </a:cubicBezTo>
                    <a:cubicBezTo>
                      <a:pt x="1760" y="10436"/>
                      <a:pt x="1735" y="10139"/>
                      <a:pt x="1710" y="9850"/>
                    </a:cubicBezTo>
                    <a:cubicBezTo>
                      <a:pt x="1694" y="9660"/>
                      <a:pt x="1677" y="9470"/>
                      <a:pt x="1653" y="9288"/>
                    </a:cubicBezTo>
                    <a:cubicBezTo>
                      <a:pt x="1603" y="8932"/>
                      <a:pt x="1562" y="8577"/>
                      <a:pt x="1512" y="8230"/>
                    </a:cubicBezTo>
                    <a:cubicBezTo>
                      <a:pt x="1471" y="7900"/>
                      <a:pt x="1438" y="7569"/>
                      <a:pt x="1380" y="7247"/>
                    </a:cubicBezTo>
                    <a:cubicBezTo>
                      <a:pt x="1264" y="6520"/>
                      <a:pt x="1115" y="5793"/>
                      <a:pt x="1008" y="5057"/>
                    </a:cubicBezTo>
                    <a:cubicBezTo>
                      <a:pt x="942" y="4479"/>
                      <a:pt x="909" y="3900"/>
                      <a:pt x="917" y="3322"/>
                    </a:cubicBezTo>
                    <a:cubicBezTo>
                      <a:pt x="917" y="3165"/>
                      <a:pt x="950" y="3016"/>
                      <a:pt x="1016" y="2876"/>
                    </a:cubicBezTo>
                    <a:cubicBezTo>
                      <a:pt x="1063" y="2766"/>
                      <a:pt x="1177" y="2693"/>
                      <a:pt x="1295" y="2693"/>
                    </a:cubicBezTo>
                    <a:cubicBezTo>
                      <a:pt x="1301" y="2693"/>
                      <a:pt x="1307" y="2694"/>
                      <a:pt x="1314" y="2694"/>
                    </a:cubicBezTo>
                    <a:cubicBezTo>
                      <a:pt x="1471" y="2694"/>
                      <a:pt x="1619" y="2752"/>
                      <a:pt x="1735" y="2843"/>
                    </a:cubicBezTo>
                    <a:cubicBezTo>
                      <a:pt x="2090" y="3107"/>
                      <a:pt x="2404" y="3421"/>
                      <a:pt x="2669" y="3777"/>
                    </a:cubicBezTo>
                    <a:cubicBezTo>
                      <a:pt x="3297" y="4586"/>
                      <a:pt x="3850" y="5462"/>
                      <a:pt x="4321" y="6379"/>
                    </a:cubicBezTo>
                    <a:cubicBezTo>
                      <a:pt x="4701" y="7148"/>
                      <a:pt x="5098" y="7916"/>
                      <a:pt x="5470" y="8693"/>
                    </a:cubicBezTo>
                    <a:cubicBezTo>
                      <a:pt x="5743" y="9263"/>
                      <a:pt x="5999" y="9850"/>
                      <a:pt x="6247" y="10428"/>
                    </a:cubicBezTo>
                    <a:cubicBezTo>
                      <a:pt x="6660" y="11411"/>
                      <a:pt x="7015" y="12411"/>
                      <a:pt x="7304" y="13436"/>
                    </a:cubicBezTo>
                    <a:cubicBezTo>
                      <a:pt x="7527" y="14179"/>
                      <a:pt x="7701" y="14931"/>
                      <a:pt x="7817" y="15708"/>
                    </a:cubicBezTo>
                    <a:cubicBezTo>
                      <a:pt x="7866" y="16080"/>
                      <a:pt x="7891" y="16451"/>
                      <a:pt x="7932" y="16823"/>
                    </a:cubicBezTo>
                    <a:cubicBezTo>
                      <a:pt x="8007" y="17468"/>
                      <a:pt x="7998" y="18129"/>
                      <a:pt x="7907" y="18773"/>
                    </a:cubicBezTo>
                    <a:cubicBezTo>
                      <a:pt x="7800" y="19500"/>
                      <a:pt x="7610" y="20211"/>
                      <a:pt x="7337" y="20897"/>
                    </a:cubicBezTo>
                    <a:cubicBezTo>
                      <a:pt x="6932" y="21996"/>
                      <a:pt x="6395" y="23045"/>
                      <a:pt x="5751" y="24028"/>
                    </a:cubicBezTo>
                    <a:cubicBezTo>
                      <a:pt x="5197" y="24838"/>
                      <a:pt x="4586" y="25607"/>
                      <a:pt x="3908" y="26325"/>
                    </a:cubicBezTo>
                    <a:cubicBezTo>
                      <a:pt x="3446" y="26838"/>
                      <a:pt x="2991" y="27358"/>
                      <a:pt x="2561" y="27887"/>
                    </a:cubicBezTo>
                    <a:cubicBezTo>
                      <a:pt x="2289" y="28218"/>
                      <a:pt x="2057" y="28573"/>
                      <a:pt x="1859" y="28945"/>
                    </a:cubicBezTo>
                    <a:lnTo>
                      <a:pt x="3669" y="28945"/>
                    </a:lnTo>
                    <a:cubicBezTo>
                      <a:pt x="3776" y="28746"/>
                      <a:pt x="3900" y="28556"/>
                      <a:pt x="4032" y="28366"/>
                    </a:cubicBezTo>
                    <a:cubicBezTo>
                      <a:pt x="4454" y="27763"/>
                      <a:pt x="4958" y="27234"/>
                      <a:pt x="5453" y="26689"/>
                    </a:cubicBezTo>
                    <a:cubicBezTo>
                      <a:pt x="5974" y="26127"/>
                      <a:pt x="6470" y="25532"/>
                      <a:pt x="6941" y="24921"/>
                    </a:cubicBezTo>
                    <a:cubicBezTo>
                      <a:pt x="7858" y="23640"/>
                      <a:pt x="8701" y="22310"/>
                      <a:pt x="9271" y="20831"/>
                    </a:cubicBezTo>
                    <a:cubicBezTo>
                      <a:pt x="9469" y="20351"/>
                      <a:pt x="9585" y="19856"/>
                      <a:pt x="9634" y="19343"/>
                    </a:cubicBezTo>
                    <a:cubicBezTo>
                      <a:pt x="9684" y="18682"/>
                      <a:pt x="9659" y="18021"/>
                      <a:pt x="9577" y="17360"/>
                    </a:cubicBezTo>
                    <a:cubicBezTo>
                      <a:pt x="9494" y="16716"/>
                      <a:pt x="9378" y="16080"/>
                      <a:pt x="9279" y="15427"/>
                    </a:cubicBezTo>
                    <a:cubicBezTo>
                      <a:pt x="9097" y="14320"/>
                      <a:pt x="8825" y="13221"/>
                      <a:pt x="8478" y="12155"/>
                    </a:cubicBezTo>
                    <a:cubicBezTo>
                      <a:pt x="7932" y="10469"/>
                      <a:pt x="7213" y="8858"/>
                      <a:pt x="6437" y="7272"/>
                    </a:cubicBezTo>
                    <a:cubicBezTo>
                      <a:pt x="5668" y="5685"/>
                      <a:pt x="4858" y="4099"/>
                      <a:pt x="3809" y="2653"/>
                    </a:cubicBezTo>
                    <a:cubicBezTo>
                      <a:pt x="3297" y="1950"/>
                      <a:pt x="2776" y="1273"/>
                      <a:pt x="2124" y="695"/>
                    </a:cubicBezTo>
                    <a:cubicBezTo>
                      <a:pt x="1776" y="389"/>
                      <a:pt x="1396" y="124"/>
                      <a:pt x="917" y="25"/>
                    </a:cubicBezTo>
                    <a:cubicBezTo>
                      <a:pt x="827" y="9"/>
                      <a:pt x="735" y="0"/>
                      <a:pt x="645"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736" name="Google Shape;736;p38"/>
              <p:cNvSpPr/>
              <p:nvPr/>
            </p:nvSpPr>
            <p:spPr>
              <a:xfrm>
                <a:off x="619450" y="3615650"/>
                <a:ext cx="585850" cy="337800"/>
              </a:xfrm>
              <a:custGeom>
                <a:avLst/>
                <a:gdLst/>
                <a:ahLst/>
                <a:cxnLst/>
                <a:rect l="l" t="t" r="r" b="b"/>
                <a:pathLst>
                  <a:path w="23434" h="13512" extrusionOk="0">
                    <a:moveTo>
                      <a:pt x="20967" y="1"/>
                    </a:moveTo>
                    <a:cubicBezTo>
                      <a:pt x="20436" y="1"/>
                      <a:pt x="19906" y="51"/>
                      <a:pt x="19384" y="151"/>
                    </a:cubicBezTo>
                    <a:cubicBezTo>
                      <a:pt x="17195" y="514"/>
                      <a:pt x="15046" y="1052"/>
                      <a:pt x="12948" y="1746"/>
                    </a:cubicBezTo>
                    <a:cubicBezTo>
                      <a:pt x="11246" y="2324"/>
                      <a:pt x="9659" y="3134"/>
                      <a:pt x="8139" y="4084"/>
                    </a:cubicBezTo>
                    <a:cubicBezTo>
                      <a:pt x="7693" y="4365"/>
                      <a:pt x="7346" y="4753"/>
                      <a:pt x="6990" y="5133"/>
                    </a:cubicBezTo>
                    <a:cubicBezTo>
                      <a:pt x="5660" y="6579"/>
                      <a:pt x="4429" y="8116"/>
                      <a:pt x="3189" y="9636"/>
                    </a:cubicBezTo>
                    <a:cubicBezTo>
                      <a:pt x="2314" y="10702"/>
                      <a:pt x="1405" y="11752"/>
                      <a:pt x="521" y="12809"/>
                    </a:cubicBezTo>
                    <a:cubicBezTo>
                      <a:pt x="413" y="12942"/>
                      <a:pt x="306" y="13074"/>
                      <a:pt x="215" y="13206"/>
                    </a:cubicBezTo>
                    <a:lnTo>
                      <a:pt x="149" y="13297"/>
                    </a:lnTo>
                    <a:cubicBezTo>
                      <a:pt x="99" y="13363"/>
                      <a:pt x="50" y="13437"/>
                      <a:pt x="0" y="13512"/>
                    </a:cubicBezTo>
                    <a:lnTo>
                      <a:pt x="4280" y="13512"/>
                    </a:lnTo>
                    <a:cubicBezTo>
                      <a:pt x="4454" y="13338"/>
                      <a:pt x="4668" y="13214"/>
                      <a:pt x="4900" y="13132"/>
                    </a:cubicBezTo>
                    <a:cubicBezTo>
                      <a:pt x="5371" y="12975"/>
                      <a:pt x="5825" y="12785"/>
                      <a:pt x="6271" y="12586"/>
                    </a:cubicBezTo>
                    <a:cubicBezTo>
                      <a:pt x="6561" y="12462"/>
                      <a:pt x="6858" y="12355"/>
                      <a:pt x="7164" y="12281"/>
                    </a:cubicBezTo>
                    <a:cubicBezTo>
                      <a:pt x="7321" y="12235"/>
                      <a:pt x="7483" y="12213"/>
                      <a:pt x="7644" y="12213"/>
                    </a:cubicBezTo>
                    <a:cubicBezTo>
                      <a:pt x="7982" y="12213"/>
                      <a:pt x="8319" y="12311"/>
                      <a:pt x="8610" y="12495"/>
                    </a:cubicBezTo>
                    <a:cubicBezTo>
                      <a:pt x="8800" y="12619"/>
                      <a:pt x="8982" y="12743"/>
                      <a:pt x="9163" y="12875"/>
                    </a:cubicBezTo>
                    <a:cubicBezTo>
                      <a:pt x="9420" y="13049"/>
                      <a:pt x="9667" y="13222"/>
                      <a:pt x="9932" y="13371"/>
                    </a:cubicBezTo>
                    <a:cubicBezTo>
                      <a:pt x="10023" y="13421"/>
                      <a:pt x="10114" y="13462"/>
                      <a:pt x="10196" y="13512"/>
                    </a:cubicBezTo>
                    <a:lnTo>
                      <a:pt x="23433" y="13512"/>
                    </a:lnTo>
                    <a:lnTo>
                      <a:pt x="23433" y="11454"/>
                    </a:lnTo>
                    <a:lnTo>
                      <a:pt x="22599" y="11578"/>
                    </a:lnTo>
                    <a:cubicBezTo>
                      <a:pt x="21582" y="11727"/>
                      <a:pt x="20566" y="11834"/>
                      <a:pt x="19550" y="11933"/>
                    </a:cubicBezTo>
                    <a:cubicBezTo>
                      <a:pt x="18475" y="12033"/>
                      <a:pt x="17393" y="12173"/>
                      <a:pt x="16319" y="12281"/>
                    </a:cubicBezTo>
                    <a:cubicBezTo>
                      <a:pt x="15886" y="12321"/>
                      <a:pt x="15453" y="12341"/>
                      <a:pt x="15021" y="12341"/>
                    </a:cubicBezTo>
                    <a:cubicBezTo>
                      <a:pt x="14298" y="12341"/>
                      <a:pt x="13576" y="12284"/>
                      <a:pt x="12857" y="12165"/>
                    </a:cubicBezTo>
                    <a:cubicBezTo>
                      <a:pt x="12502" y="12107"/>
                      <a:pt x="12138" y="12041"/>
                      <a:pt x="11774" y="11975"/>
                    </a:cubicBezTo>
                    <a:cubicBezTo>
                      <a:pt x="11692" y="11958"/>
                      <a:pt x="11617" y="11933"/>
                      <a:pt x="11543" y="11917"/>
                    </a:cubicBezTo>
                    <a:cubicBezTo>
                      <a:pt x="10899" y="11760"/>
                      <a:pt x="10593" y="11330"/>
                      <a:pt x="10485" y="10702"/>
                    </a:cubicBezTo>
                    <a:cubicBezTo>
                      <a:pt x="10378" y="10000"/>
                      <a:pt x="10535" y="9347"/>
                      <a:pt x="10857" y="8728"/>
                    </a:cubicBezTo>
                    <a:cubicBezTo>
                      <a:pt x="11188" y="8116"/>
                      <a:pt x="11626" y="7579"/>
                      <a:pt x="12163" y="7133"/>
                    </a:cubicBezTo>
                    <a:cubicBezTo>
                      <a:pt x="13410" y="6042"/>
                      <a:pt x="14815" y="5142"/>
                      <a:pt x="16327" y="4447"/>
                    </a:cubicBezTo>
                    <a:cubicBezTo>
                      <a:pt x="17434" y="3927"/>
                      <a:pt x="18533" y="3398"/>
                      <a:pt x="19599" y="2811"/>
                    </a:cubicBezTo>
                    <a:cubicBezTo>
                      <a:pt x="20549" y="2291"/>
                      <a:pt x="21549" y="1903"/>
                      <a:pt x="22557" y="1522"/>
                    </a:cubicBezTo>
                    <a:cubicBezTo>
                      <a:pt x="22739" y="1456"/>
                      <a:pt x="22913" y="1390"/>
                      <a:pt x="23086" y="1316"/>
                    </a:cubicBezTo>
                    <a:cubicBezTo>
                      <a:pt x="23202" y="1275"/>
                      <a:pt x="23309" y="1217"/>
                      <a:pt x="23425" y="1151"/>
                    </a:cubicBezTo>
                    <a:lnTo>
                      <a:pt x="23433" y="1142"/>
                    </a:lnTo>
                    <a:lnTo>
                      <a:pt x="23433" y="514"/>
                    </a:lnTo>
                    <a:cubicBezTo>
                      <a:pt x="23045" y="258"/>
                      <a:pt x="22599" y="151"/>
                      <a:pt x="22144" y="85"/>
                    </a:cubicBezTo>
                    <a:cubicBezTo>
                      <a:pt x="21754" y="28"/>
                      <a:pt x="21360" y="1"/>
                      <a:pt x="20967" y="1"/>
                    </a:cubicBezTo>
                    <a:close/>
                  </a:path>
                </a:pathLst>
              </a:custGeom>
              <a:solidFill>
                <a:schemeClr val="dk1"/>
              </a:solidFill>
              <a:ln>
                <a:noFill/>
              </a:ln>
            </p:spPr>
            <p:txBody>
              <a:bodyPr spcFirstLastPara="1" wrap="square" lIns="91427" tIns="91427" rIns="91427" bIns="91427" anchor="ctr" anchorCtr="0">
                <a:noAutofit/>
              </a:bodyPr>
              <a:lstStyle/>
              <a:p>
                <a:endParaRPr sz="1401"/>
              </a:p>
            </p:txBody>
          </p:sp>
        </p:grpSp>
        <p:sp>
          <p:nvSpPr>
            <p:cNvPr id="737" name="Google Shape;737;p38"/>
            <p:cNvSpPr/>
            <p:nvPr/>
          </p:nvSpPr>
          <p:spPr>
            <a:xfrm>
              <a:off x="274999" y="276422"/>
              <a:ext cx="3324300" cy="4584600"/>
            </a:xfrm>
            <a:prstGeom prst="rect">
              <a:avLst/>
            </a:prstGeom>
            <a:noFill/>
            <a:ln w="9525" cap="flat" cmpd="sng">
              <a:solidFill>
                <a:schemeClr val="accent1"/>
              </a:solidFill>
              <a:prstDash val="solid"/>
              <a:round/>
              <a:headEnd type="none" w="sm" len="sm"/>
              <a:tailEnd type="none" w="sm" len="sm"/>
            </a:ln>
          </p:spPr>
          <p:txBody>
            <a:bodyPr spcFirstLastPara="1" wrap="square" lIns="91427" tIns="91427" rIns="91427" bIns="91427" anchor="ctr" anchorCtr="0">
              <a:noAutofit/>
            </a:bodyPr>
            <a:lstStyle/>
            <a:p>
              <a:endParaRPr sz="1401"/>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AD5F8191-153D-109A-E629-EA5C5472300A}"/>
              </a:ext>
            </a:extLst>
          </p:cNvPr>
          <p:cNvSpPr>
            <a:spLocks noGrp="1"/>
          </p:cNvSpPr>
          <p:nvPr>
            <p:ph type="title"/>
          </p:nvPr>
        </p:nvSpPr>
        <p:spPr>
          <a:xfrm>
            <a:off x="1243234" y="429165"/>
            <a:ext cx="6657545" cy="940500"/>
          </a:xfrm>
        </p:spPr>
        <p:txBody>
          <a:bodyPr/>
          <a:lstStyle/>
          <a:p>
            <a:r>
              <a:rPr lang="en-GB" dirty="0"/>
              <a:t>HIGHLIGHTS</a:t>
            </a:r>
            <a:endParaRPr lang="en-US" dirty="0"/>
          </a:p>
        </p:txBody>
      </p:sp>
      <p:sp>
        <p:nvSpPr>
          <p:cNvPr id="9" name="TextBox 8">
            <a:extLst>
              <a:ext uri="{FF2B5EF4-FFF2-40B4-BE49-F238E27FC236}">
                <a16:creationId xmlns:a16="http://schemas.microsoft.com/office/drawing/2014/main" id="{47B5F261-F1D1-E2B5-3EF8-BDF0ADF89D5D}"/>
              </a:ext>
            </a:extLst>
          </p:cNvPr>
          <p:cNvSpPr txBox="1"/>
          <p:nvPr/>
        </p:nvSpPr>
        <p:spPr>
          <a:xfrm>
            <a:off x="577245" y="1246316"/>
            <a:ext cx="3994755" cy="1011239"/>
          </a:xfrm>
          <a:prstGeom prst="rect">
            <a:avLst/>
          </a:prstGeom>
          <a:noFill/>
        </p:spPr>
        <p:txBody>
          <a:bodyPr wrap="square">
            <a:spAutoFit/>
          </a:bodyPr>
          <a:lstStyle/>
          <a:p>
            <a:pPr marL="126999" algn="ctr">
              <a:lnSpc>
                <a:spcPct val="300000"/>
              </a:lnSpc>
              <a:buClr>
                <a:srgbClr val="3B4061"/>
              </a:buClr>
              <a:buSzPts val="1600"/>
              <a:defRPr/>
            </a:pPr>
            <a:r>
              <a:rPr lang="en-GB" sz="2400" dirty="0">
                <a:solidFill>
                  <a:srgbClr val="3B4061"/>
                </a:solidFill>
                <a:latin typeface="DM Sans"/>
                <a:sym typeface="DM Sans"/>
              </a:rPr>
              <a:t>Different rhyming scheme</a:t>
            </a:r>
          </a:p>
        </p:txBody>
      </p:sp>
      <p:sp>
        <p:nvSpPr>
          <p:cNvPr id="11" name="TextBox 10">
            <a:extLst>
              <a:ext uri="{FF2B5EF4-FFF2-40B4-BE49-F238E27FC236}">
                <a16:creationId xmlns:a16="http://schemas.microsoft.com/office/drawing/2014/main" id="{0E0F47CD-6D8C-DF7D-CA94-97ACA99D7F76}"/>
              </a:ext>
            </a:extLst>
          </p:cNvPr>
          <p:cNvSpPr txBox="1"/>
          <p:nvPr/>
        </p:nvSpPr>
        <p:spPr>
          <a:xfrm>
            <a:off x="5151971" y="1246325"/>
            <a:ext cx="2772835" cy="1011239"/>
          </a:xfrm>
          <a:prstGeom prst="rect">
            <a:avLst/>
          </a:prstGeom>
          <a:noFill/>
        </p:spPr>
        <p:txBody>
          <a:bodyPr wrap="square">
            <a:spAutoFit/>
          </a:bodyPr>
          <a:lstStyle/>
          <a:p>
            <a:pPr marL="126999" algn="ctr">
              <a:lnSpc>
                <a:spcPct val="300000"/>
              </a:lnSpc>
              <a:buClr>
                <a:srgbClr val="3B4061"/>
              </a:buClr>
              <a:buSzPts val="1600"/>
              <a:defRPr/>
            </a:pPr>
            <a:r>
              <a:rPr lang="en-GB" sz="2400" dirty="0">
                <a:solidFill>
                  <a:srgbClr val="3B4061"/>
                </a:solidFill>
                <a:latin typeface="DM Sans"/>
                <a:sym typeface="DM Sans"/>
              </a:rPr>
              <a:t>Religious</a:t>
            </a:r>
          </a:p>
        </p:txBody>
      </p:sp>
      <p:sp>
        <p:nvSpPr>
          <p:cNvPr id="12" name="TextBox 11">
            <a:extLst>
              <a:ext uri="{FF2B5EF4-FFF2-40B4-BE49-F238E27FC236}">
                <a16:creationId xmlns:a16="http://schemas.microsoft.com/office/drawing/2014/main" id="{17A9401A-F814-4092-36DC-2C9E3E3B7425}"/>
              </a:ext>
            </a:extLst>
          </p:cNvPr>
          <p:cNvSpPr txBox="1"/>
          <p:nvPr/>
        </p:nvSpPr>
        <p:spPr>
          <a:xfrm>
            <a:off x="1188205" y="2885948"/>
            <a:ext cx="2772835" cy="1011239"/>
          </a:xfrm>
          <a:prstGeom prst="rect">
            <a:avLst/>
          </a:prstGeom>
          <a:noFill/>
        </p:spPr>
        <p:txBody>
          <a:bodyPr wrap="square">
            <a:spAutoFit/>
          </a:bodyPr>
          <a:lstStyle/>
          <a:p>
            <a:pPr marL="126999" algn="ctr">
              <a:lnSpc>
                <a:spcPct val="300000"/>
              </a:lnSpc>
              <a:buClr>
                <a:srgbClr val="3B4061"/>
              </a:buClr>
              <a:buSzPts val="1600"/>
              <a:defRPr/>
            </a:pPr>
            <a:r>
              <a:rPr lang="en-GB" sz="2400" dirty="0">
                <a:solidFill>
                  <a:srgbClr val="3B4061"/>
                </a:solidFill>
                <a:latin typeface="DM Sans"/>
                <a:sym typeface="DM Sans"/>
              </a:rPr>
              <a:t>Graceful</a:t>
            </a:r>
          </a:p>
        </p:txBody>
      </p:sp>
      <p:sp>
        <p:nvSpPr>
          <p:cNvPr id="13" name="TextBox 12">
            <a:extLst>
              <a:ext uri="{FF2B5EF4-FFF2-40B4-BE49-F238E27FC236}">
                <a16:creationId xmlns:a16="http://schemas.microsoft.com/office/drawing/2014/main" id="{8FCCFF1C-7370-9262-7C1E-5F971D7BE1E0}"/>
              </a:ext>
            </a:extLst>
          </p:cNvPr>
          <p:cNvSpPr txBox="1"/>
          <p:nvPr/>
        </p:nvSpPr>
        <p:spPr>
          <a:xfrm>
            <a:off x="4362257" y="2885952"/>
            <a:ext cx="4352252" cy="1011239"/>
          </a:xfrm>
          <a:prstGeom prst="rect">
            <a:avLst/>
          </a:prstGeom>
          <a:noFill/>
        </p:spPr>
        <p:txBody>
          <a:bodyPr wrap="square">
            <a:spAutoFit/>
          </a:bodyPr>
          <a:lstStyle/>
          <a:p>
            <a:pPr marL="126999" algn="ctr">
              <a:lnSpc>
                <a:spcPct val="300000"/>
              </a:lnSpc>
              <a:buClr>
                <a:srgbClr val="3B4061"/>
              </a:buClr>
              <a:buSzPts val="1600"/>
              <a:defRPr/>
            </a:pPr>
            <a:r>
              <a:rPr lang="en-GB" sz="2400" dirty="0">
                <a:solidFill>
                  <a:srgbClr val="3B4061"/>
                </a:solidFill>
                <a:latin typeface="DM Sans"/>
                <a:sym typeface="DM Sans"/>
              </a:rPr>
              <a:t>Shows his love of flying</a:t>
            </a:r>
          </a:p>
        </p:txBody>
      </p:sp>
      <p:sp>
        <p:nvSpPr>
          <p:cNvPr id="14" name="TextBox 13">
            <a:extLst>
              <a:ext uri="{FF2B5EF4-FFF2-40B4-BE49-F238E27FC236}">
                <a16:creationId xmlns:a16="http://schemas.microsoft.com/office/drawing/2014/main" id="{76E92635-39CF-3D78-33A2-BE73E5C9394E}"/>
              </a:ext>
            </a:extLst>
          </p:cNvPr>
          <p:cNvSpPr txBox="1"/>
          <p:nvPr/>
        </p:nvSpPr>
        <p:spPr>
          <a:xfrm>
            <a:off x="2570774" y="2066139"/>
            <a:ext cx="3994755" cy="1011239"/>
          </a:xfrm>
          <a:prstGeom prst="rect">
            <a:avLst/>
          </a:prstGeom>
          <a:noFill/>
        </p:spPr>
        <p:txBody>
          <a:bodyPr wrap="square">
            <a:spAutoFit/>
          </a:bodyPr>
          <a:lstStyle/>
          <a:p>
            <a:pPr marL="126999" algn="ctr">
              <a:lnSpc>
                <a:spcPct val="300000"/>
              </a:lnSpc>
              <a:buClr>
                <a:srgbClr val="3B4061"/>
              </a:buClr>
              <a:buSzPts val="1600"/>
              <a:defRPr/>
            </a:pPr>
            <a:r>
              <a:rPr lang="en-GB" sz="2400" dirty="0">
                <a:solidFill>
                  <a:srgbClr val="3B4061"/>
                </a:solidFill>
                <a:latin typeface="DM Sans"/>
                <a:sym typeface="DM Sans"/>
              </a:rPr>
              <a:t>Sensory details</a:t>
            </a:r>
          </a:p>
        </p:txBody>
      </p:sp>
    </p:spTree>
    <p:extLst>
      <p:ext uri="{BB962C8B-B14F-4D97-AF65-F5344CB8AC3E}">
        <p14:creationId xmlns:p14="http://schemas.microsoft.com/office/powerpoint/2010/main" val="78912928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grpSp>
        <p:nvGrpSpPr>
          <p:cNvPr id="925" name="Google Shape;925;p52"/>
          <p:cNvGrpSpPr/>
          <p:nvPr/>
        </p:nvGrpSpPr>
        <p:grpSpPr>
          <a:xfrm>
            <a:off x="274351" y="280315"/>
            <a:ext cx="3327029" cy="4588201"/>
            <a:chOff x="274350" y="280314"/>
            <a:chExt cx="3327030" cy="4588200"/>
          </a:xfrm>
        </p:grpSpPr>
        <p:sp>
          <p:nvSpPr>
            <p:cNvPr id="926" name="Google Shape;926;p52"/>
            <p:cNvSpPr/>
            <p:nvPr/>
          </p:nvSpPr>
          <p:spPr>
            <a:xfrm>
              <a:off x="274350" y="280314"/>
              <a:ext cx="3327000" cy="4588200"/>
            </a:xfrm>
            <a:prstGeom prst="rect">
              <a:avLst/>
            </a:prstGeom>
            <a:noFill/>
            <a:ln w="9525" cap="flat" cmpd="sng">
              <a:solidFill>
                <a:schemeClr val="accent1"/>
              </a:solidFill>
              <a:prstDash val="solid"/>
              <a:round/>
              <a:headEnd type="none" w="sm" len="sm"/>
              <a:tailEnd type="none" w="sm" len="sm"/>
            </a:ln>
          </p:spPr>
          <p:txBody>
            <a:bodyPr spcFirstLastPara="1" wrap="square" lIns="91427" tIns="91427" rIns="91427" bIns="91427" anchor="ctr" anchorCtr="0">
              <a:noAutofit/>
            </a:bodyPr>
            <a:lstStyle/>
            <a:p>
              <a:endParaRPr sz="1401"/>
            </a:p>
          </p:txBody>
        </p:sp>
        <p:grpSp>
          <p:nvGrpSpPr>
            <p:cNvPr id="927" name="Google Shape;927;p52"/>
            <p:cNvGrpSpPr/>
            <p:nvPr/>
          </p:nvGrpSpPr>
          <p:grpSpPr>
            <a:xfrm>
              <a:off x="274446" y="280314"/>
              <a:ext cx="3326933" cy="4586045"/>
              <a:chOff x="4306191" y="280328"/>
              <a:chExt cx="3027512" cy="4173305"/>
            </a:xfrm>
          </p:grpSpPr>
          <p:sp>
            <p:nvSpPr>
              <p:cNvPr id="928" name="Google Shape;928;p52"/>
              <p:cNvSpPr/>
              <p:nvPr/>
            </p:nvSpPr>
            <p:spPr>
              <a:xfrm>
                <a:off x="4306191" y="335266"/>
                <a:ext cx="2897548" cy="1977563"/>
              </a:xfrm>
              <a:custGeom>
                <a:avLst/>
                <a:gdLst/>
                <a:ahLst/>
                <a:cxnLst/>
                <a:rect l="l" t="t" r="r" b="b"/>
                <a:pathLst>
                  <a:path w="75580" h="51583" extrusionOk="0">
                    <a:moveTo>
                      <a:pt x="1" y="1"/>
                    </a:moveTo>
                    <a:lnTo>
                      <a:pt x="1" y="9041"/>
                    </a:lnTo>
                    <a:cubicBezTo>
                      <a:pt x="85" y="9075"/>
                      <a:pt x="169" y="9109"/>
                      <a:pt x="254" y="9142"/>
                    </a:cubicBezTo>
                    <a:cubicBezTo>
                      <a:pt x="2193" y="10003"/>
                      <a:pt x="4133" y="10880"/>
                      <a:pt x="6089" y="11740"/>
                    </a:cubicBezTo>
                    <a:cubicBezTo>
                      <a:pt x="8990" y="13022"/>
                      <a:pt x="11891" y="14371"/>
                      <a:pt x="14843" y="15535"/>
                    </a:cubicBezTo>
                    <a:cubicBezTo>
                      <a:pt x="17710" y="16715"/>
                      <a:pt x="20662" y="17711"/>
                      <a:pt x="23664" y="18537"/>
                    </a:cubicBezTo>
                    <a:cubicBezTo>
                      <a:pt x="26228" y="19229"/>
                      <a:pt x="28859" y="19667"/>
                      <a:pt x="31524" y="19836"/>
                    </a:cubicBezTo>
                    <a:cubicBezTo>
                      <a:pt x="32007" y="19859"/>
                      <a:pt x="32490" y="19871"/>
                      <a:pt x="32973" y="19871"/>
                    </a:cubicBezTo>
                    <a:cubicBezTo>
                      <a:pt x="34563" y="19871"/>
                      <a:pt x="36148" y="19744"/>
                      <a:pt x="37714" y="19498"/>
                    </a:cubicBezTo>
                    <a:cubicBezTo>
                      <a:pt x="39097" y="19279"/>
                      <a:pt x="40480" y="19043"/>
                      <a:pt x="41880" y="18874"/>
                    </a:cubicBezTo>
                    <a:cubicBezTo>
                      <a:pt x="42592" y="18789"/>
                      <a:pt x="43303" y="18746"/>
                      <a:pt x="44015" y="18746"/>
                    </a:cubicBezTo>
                    <a:cubicBezTo>
                      <a:pt x="44568" y="18746"/>
                      <a:pt x="45122" y="18772"/>
                      <a:pt x="45675" y="18824"/>
                    </a:cubicBezTo>
                    <a:cubicBezTo>
                      <a:pt x="47092" y="18976"/>
                      <a:pt x="48458" y="19414"/>
                      <a:pt x="49689" y="20122"/>
                    </a:cubicBezTo>
                    <a:cubicBezTo>
                      <a:pt x="50870" y="20831"/>
                      <a:pt x="51932" y="21725"/>
                      <a:pt x="52843" y="22754"/>
                    </a:cubicBezTo>
                    <a:cubicBezTo>
                      <a:pt x="52961" y="22872"/>
                      <a:pt x="53063" y="22990"/>
                      <a:pt x="53164" y="23108"/>
                    </a:cubicBezTo>
                    <a:cubicBezTo>
                      <a:pt x="53231" y="23209"/>
                      <a:pt x="53282" y="23310"/>
                      <a:pt x="53349" y="23411"/>
                    </a:cubicBezTo>
                    <a:cubicBezTo>
                      <a:pt x="53400" y="23563"/>
                      <a:pt x="53484" y="23698"/>
                      <a:pt x="53602" y="23816"/>
                    </a:cubicBezTo>
                    <a:cubicBezTo>
                      <a:pt x="55879" y="26734"/>
                      <a:pt x="57633" y="29989"/>
                      <a:pt x="59185" y="33363"/>
                    </a:cubicBezTo>
                    <a:cubicBezTo>
                      <a:pt x="60248" y="35724"/>
                      <a:pt x="61024" y="38203"/>
                      <a:pt x="61530" y="40750"/>
                    </a:cubicBezTo>
                    <a:cubicBezTo>
                      <a:pt x="61749" y="41948"/>
                      <a:pt x="62154" y="43095"/>
                      <a:pt x="62727" y="44174"/>
                    </a:cubicBezTo>
                    <a:cubicBezTo>
                      <a:pt x="63587" y="45692"/>
                      <a:pt x="64835" y="46805"/>
                      <a:pt x="66303" y="47733"/>
                    </a:cubicBezTo>
                    <a:cubicBezTo>
                      <a:pt x="68968" y="49437"/>
                      <a:pt x="71902" y="50550"/>
                      <a:pt x="74905" y="51477"/>
                    </a:cubicBezTo>
                    <a:cubicBezTo>
                      <a:pt x="75045" y="51548"/>
                      <a:pt x="75197" y="51583"/>
                      <a:pt x="75342" y="51583"/>
                    </a:cubicBezTo>
                    <a:cubicBezTo>
                      <a:pt x="75371" y="51583"/>
                      <a:pt x="75399" y="51581"/>
                      <a:pt x="75428" y="51579"/>
                    </a:cubicBezTo>
                    <a:cubicBezTo>
                      <a:pt x="75495" y="51562"/>
                      <a:pt x="75579" y="51545"/>
                      <a:pt x="75562" y="51444"/>
                    </a:cubicBezTo>
                    <a:cubicBezTo>
                      <a:pt x="74449" y="51056"/>
                      <a:pt x="73336" y="50668"/>
                      <a:pt x="72257" y="50196"/>
                    </a:cubicBezTo>
                    <a:cubicBezTo>
                      <a:pt x="70654" y="49538"/>
                      <a:pt x="69136" y="48728"/>
                      <a:pt x="67720" y="47767"/>
                    </a:cubicBezTo>
                    <a:cubicBezTo>
                      <a:pt x="66724" y="47075"/>
                      <a:pt x="65847" y="46249"/>
                      <a:pt x="65105" y="45304"/>
                    </a:cubicBezTo>
                    <a:cubicBezTo>
                      <a:pt x="64279" y="44174"/>
                      <a:pt x="63688" y="42926"/>
                      <a:pt x="63334" y="41577"/>
                    </a:cubicBezTo>
                    <a:cubicBezTo>
                      <a:pt x="62879" y="39991"/>
                      <a:pt x="62474" y="38389"/>
                      <a:pt x="61901" y="36837"/>
                    </a:cubicBezTo>
                    <a:cubicBezTo>
                      <a:pt x="61428" y="35522"/>
                      <a:pt x="60889" y="34257"/>
                      <a:pt x="60298" y="33008"/>
                    </a:cubicBezTo>
                    <a:cubicBezTo>
                      <a:pt x="59742" y="31828"/>
                      <a:pt x="59151" y="30664"/>
                      <a:pt x="58544" y="29517"/>
                    </a:cubicBezTo>
                    <a:cubicBezTo>
                      <a:pt x="57414" y="27375"/>
                      <a:pt x="56250" y="25250"/>
                      <a:pt x="54968" y="23192"/>
                    </a:cubicBezTo>
                    <a:cubicBezTo>
                      <a:pt x="53855" y="21455"/>
                      <a:pt x="52641" y="19819"/>
                      <a:pt x="51106" y="18419"/>
                    </a:cubicBezTo>
                    <a:cubicBezTo>
                      <a:pt x="50296" y="17643"/>
                      <a:pt x="49369" y="17002"/>
                      <a:pt x="48374" y="16496"/>
                    </a:cubicBezTo>
                    <a:cubicBezTo>
                      <a:pt x="46603" y="15585"/>
                      <a:pt x="44697" y="15231"/>
                      <a:pt x="42740" y="15164"/>
                    </a:cubicBezTo>
                    <a:cubicBezTo>
                      <a:pt x="42406" y="15153"/>
                      <a:pt x="42072" y="15148"/>
                      <a:pt x="41738" y="15148"/>
                    </a:cubicBezTo>
                    <a:cubicBezTo>
                      <a:pt x="40504" y="15148"/>
                      <a:pt x="39273" y="15212"/>
                      <a:pt x="38051" y="15265"/>
                    </a:cubicBezTo>
                    <a:cubicBezTo>
                      <a:pt x="37310" y="15301"/>
                      <a:pt x="36568" y="15329"/>
                      <a:pt x="35827" y="15329"/>
                    </a:cubicBezTo>
                    <a:cubicBezTo>
                      <a:pt x="35539" y="15329"/>
                      <a:pt x="35252" y="15325"/>
                      <a:pt x="34965" y="15315"/>
                    </a:cubicBezTo>
                    <a:cubicBezTo>
                      <a:pt x="34003" y="15282"/>
                      <a:pt x="33042" y="15265"/>
                      <a:pt x="32081" y="15181"/>
                    </a:cubicBezTo>
                    <a:cubicBezTo>
                      <a:pt x="30596" y="15029"/>
                      <a:pt x="29146" y="14725"/>
                      <a:pt x="27729" y="14253"/>
                    </a:cubicBezTo>
                    <a:cubicBezTo>
                      <a:pt x="26262" y="13764"/>
                      <a:pt x="24811" y="13157"/>
                      <a:pt x="23428" y="12482"/>
                    </a:cubicBezTo>
                    <a:cubicBezTo>
                      <a:pt x="21590" y="11605"/>
                      <a:pt x="19802" y="10694"/>
                      <a:pt x="18031" y="9750"/>
                    </a:cubicBezTo>
                    <a:cubicBezTo>
                      <a:pt x="16378" y="8839"/>
                      <a:pt x="14708" y="7962"/>
                      <a:pt x="13055" y="7068"/>
                    </a:cubicBezTo>
                    <a:cubicBezTo>
                      <a:pt x="10998" y="5955"/>
                      <a:pt x="8940" y="4841"/>
                      <a:pt x="6882" y="3711"/>
                    </a:cubicBezTo>
                    <a:lnTo>
                      <a:pt x="3880" y="2092"/>
                    </a:lnTo>
                    <a:cubicBezTo>
                      <a:pt x="2598" y="1401"/>
                      <a:pt x="1299" y="692"/>
                      <a:pt x="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929" name="Google Shape;929;p52"/>
              <p:cNvSpPr/>
              <p:nvPr/>
            </p:nvSpPr>
            <p:spPr>
              <a:xfrm>
                <a:off x="6471072" y="280328"/>
                <a:ext cx="785689" cy="1997307"/>
              </a:xfrm>
              <a:custGeom>
                <a:avLst/>
                <a:gdLst/>
                <a:ahLst/>
                <a:cxnLst/>
                <a:rect l="l" t="t" r="r" b="b"/>
                <a:pathLst>
                  <a:path w="20494" h="52098" extrusionOk="0">
                    <a:moveTo>
                      <a:pt x="743" y="0"/>
                    </a:moveTo>
                    <a:cubicBezTo>
                      <a:pt x="743" y="84"/>
                      <a:pt x="743" y="186"/>
                      <a:pt x="743" y="270"/>
                    </a:cubicBezTo>
                    <a:cubicBezTo>
                      <a:pt x="658" y="776"/>
                      <a:pt x="574" y="1282"/>
                      <a:pt x="507" y="1771"/>
                    </a:cubicBezTo>
                    <a:cubicBezTo>
                      <a:pt x="287" y="3103"/>
                      <a:pt x="152" y="4419"/>
                      <a:pt x="85" y="5751"/>
                    </a:cubicBezTo>
                    <a:cubicBezTo>
                      <a:pt x="1" y="8163"/>
                      <a:pt x="220" y="10558"/>
                      <a:pt x="709" y="12903"/>
                    </a:cubicBezTo>
                    <a:cubicBezTo>
                      <a:pt x="1013" y="14488"/>
                      <a:pt x="1400" y="16057"/>
                      <a:pt x="1805" y="17609"/>
                    </a:cubicBezTo>
                    <a:cubicBezTo>
                      <a:pt x="1974" y="18199"/>
                      <a:pt x="2126" y="18789"/>
                      <a:pt x="2244" y="19397"/>
                    </a:cubicBezTo>
                    <a:cubicBezTo>
                      <a:pt x="2244" y="19582"/>
                      <a:pt x="2278" y="19768"/>
                      <a:pt x="2345" y="19936"/>
                    </a:cubicBezTo>
                    <a:cubicBezTo>
                      <a:pt x="2547" y="20695"/>
                      <a:pt x="2817" y="21454"/>
                      <a:pt x="3053" y="22213"/>
                    </a:cubicBezTo>
                    <a:cubicBezTo>
                      <a:pt x="3661" y="24153"/>
                      <a:pt x="4403" y="26059"/>
                      <a:pt x="5263" y="27897"/>
                    </a:cubicBezTo>
                    <a:cubicBezTo>
                      <a:pt x="6241" y="29938"/>
                      <a:pt x="7405" y="31878"/>
                      <a:pt x="8535" y="33817"/>
                    </a:cubicBezTo>
                    <a:cubicBezTo>
                      <a:pt x="9412" y="35251"/>
                      <a:pt x="10205" y="36752"/>
                      <a:pt x="10879" y="38304"/>
                    </a:cubicBezTo>
                    <a:cubicBezTo>
                      <a:pt x="11622" y="40092"/>
                      <a:pt x="12077" y="41981"/>
                      <a:pt x="12566" y="43853"/>
                    </a:cubicBezTo>
                    <a:cubicBezTo>
                      <a:pt x="13055" y="45742"/>
                      <a:pt x="13899" y="47462"/>
                      <a:pt x="15315" y="48846"/>
                    </a:cubicBezTo>
                    <a:cubicBezTo>
                      <a:pt x="16698" y="50212"/>
                      <a:pt x="18334" y="51190"/>
                      <a:pt x="20072" y="52033"/>
                    </a:cubicBezTo>
                    <a:cubicBezTo>
                      <a:pt x="20145" y="52070"/>
                      <a:pt x="20226" y="52097"/>
                      <a:pt x="20304" y="52097"/>
                    </a:cubicBezTo>
                    <a:cubicBezTo>
                      <a:pt x="20334" y="52097"/>
                      <a:pt x="20364" y="52093"/>
                      <a:pt x="20392" y="52084"/>
                    </a:cubicBezTo>
                    <a:cubicBezTo>
                      <a:pt x="20443" y="52067"/>
                      <a:pt x="20493" y="52033"/>
                      <a:pt x="20476" y="51966"/>
                    </a:cubicBezTo>
                    <a:cubicBezTo>
                      <a:pt x="20392" y="51915"/>
                      <a:pt x="20308" y="51865"/>
                      <a:pt x="20207" y="51814"/>
                    </a:cubicBezTo>
                    <a:cubicBezTo>
                      <a:pt x="19043" y="51190"/>
                      <a:pt x="17947" y="50431"/>
                      <a:pt x="16935" y="49571"/>
                    </a:cubicBezTo>
                    <a:cubicBezTo>
                      <a:pt x="15788" y="48609"/>
                      <a:pt x="14894" y="47361"/>
                      <a:pt x="14337" y="45978"/>
                    </a:cubicBezTo>
                    <a:cubicBezTo>
                      <a:pt x="13865" y="44798"/>
                      <a:pt x="13629" y="43566"/>
                      <a:pt x="13409" y="42335"/>
                    </a:cubicBezTo>
                    <a:cubicBezTo>
                      <a:pt x="13089" y="40480"/>
                      <a:pt x="12532" y="38692"/>
                      <a:pt x="11740" y="37005"/>
                    </a:cubicBezTo>
                    <a:cubicBezTo>
                      <a:pt x="11065" y="35656"/>
                      <a:pt x="10306" y="34357"/>
                      <a:pt x="9513" y="33109"/>
                    </a:cubicBezTo>
                    <a:cubicBezTo>
                      <a:pt x="8366" y="31254"/>
                      <a:pt x="7236" y="29415"/>
                      <a:pt x="6326" y="27442"/>
                    </a:cubicBezTo>
                    <a:cubicBezTo>
                      <a:pt x="5786" y="26261"/>
                      <a:pt x="5330" y="25047"/>
                      <a:pt x="4959" y="23799"/>
                    </a:cubicBezTo>
                    <a:cubicBezTo>
                      <a:pt x="4403" y="21943"/>
                      <a:pt x="3964" y="20071"/>
                      <a:pt x="3627" y="18182"/>
                    </a:cubicBezTo>
                    <a:cubicBezTo>
                      <a:pt x="3475" y="17288"/>
                      <a:pt x="3340" y="16394"/>
                      <a:pt x="3239" y="15500"/>
                    </a:cubicBezTo>
                    <a:cubicBezTo>
                      <a:pt x="3171" y="14859"/>
                      <a:pt x="3121" y="14235"/>
                      <a:pt x="3070" y="13594"/>
                    </a:cubicBezTo>
                    <a:cubicBezTo>
                      <a:pt x="3020" y="13004"/>
                      <a:pt x="3003" y="12397"/>
                      <a:pt x="3020" y="11790"/>
                    </a:cubicBezTo>
                    <a:cubicBezTo>
                      <a:pt x="3037" y="11115"/>
                      <a:pt x="3037" y="10440"/>
                      <a:pt x="3104" y="9766"/>
                    </a:cubicBezTo>
                    <a:cubicBezTo>
                      <a:pt x="3188" y="8804"/>
                      <a:pt x="3340" y="7860"/>
                      <a:pt x="3576" y="6915"/>
                    </a:cubicBezTo>
                    <a:cubicBezTo>
                      <a:pt x="4065" y="5043"/>
                      <a:pt x="4824" y="3255"/>
                      <a:pt x="5836" y="1602"/>
                    </a:cubicBezTo>
                    <a:cubicBezTo>
                      <a:pt x="6157" y="1063"/>
                      <a:pt x="6460" y="540"/>
                      <a:pt x="678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930" name="Google Shape;930;p52"/>
              <p:cNvSpPr/>
              <p:nvPr/>
            </p:nvSpPr>
            <p:spPr>
              <a:xfrm>
                <a:off x="6674759" y="280328"/>
                <a:ext cx="658945" cy="2025255"/>
              </a:xfrm>
              <a:custGeom>
                <a:avLst/>
                <a:gdLst/>
                <a:ahLst/>
                <a:cxnLst/>
                <a:rect l="l" t="t" r="r" b="b"/>
                <a:pathLst>
                  <a:path w="17188" h="52827" extrusionOk="0">
                    <a:moveTo>
                      <a:pt x="9783" y="0"/>
                    </a:moveTo>
                    <a:cubicBezTo>
                      <a:pt x="9648" y="101"/>
                      <a:pt x="9513" y="219"/>
                      <a:pt x="9429" y="371"/>
                    </a:cubicBezTo>
                    <a:cubicBezTo>
                      <a:pt x="9108" y="810"/>
                      <a:pt x="8771" y="1231"/>
                      <a:pt x="8383" y="1636"/>
                    </a:cubicBezTo>
                    <a:cubicBezTo>
                      <a:pt x="7456" y="2547"/>
                      <a:pt x="6444" y="3356"/>
                      <a:pt x="5347" y="4065"/>
                    </a:cubicBezTo>
                    <a:cubicBezTo>
                      <a:pt x="3711" y="5127"/>
                      <a:pt x="2412" y="6645"/>
                      <a:pt x="1603" y="8416"/>
                    </a:cubicBezTo>
                    <a:cubicBezTo>
                      <a:pt x="540" y="10710"/>
                      <a:pt x="152" y="13139"/>
                      <a:pt x="68" y="15618"/>
                    </a:cubicBezTo>
                    <a:cubicBezTo>
                      <a:pt x="1" y="17491"/>
                      <a:pt x="220" y="19346"/>
                      <a:pt x="473" y="21201"/>
                    </a:cubicBezTo>
                    <a:cubicBezTo>
                      <a:pt x="894" y="24322"/>
                      <a:pt x="1991" y="27324"/>
                      <a:pt x="3661" y="29989"/>
                    </a:cubicBezTo>
                    <a:cubicBezTo>
                      <a:pt x="4723" y="31659"/>
                      <a:pt x="5853" y="33261"/>
                      <a:pt x="6899" y="34947"/>
                    </a:cubicBezTo>
                    <a:cubicBezTo>
                      <a:pt x="7894" y="36499"/>
                      <a:pt x="8602" y="38220"/>
                      <a:pt x="8973" y="40041"/>
                    </a:cubicBezTo>
                    <a:cubicBezTo>
                      <a:pt x="9210" y="41306"/>
                      <a:pt x="9277" y="42605"/>
                      <a:pt x="9446" y="43887"/>
                    </a:cubicBezTo>
                    <a:cubicBezTo>
                      <a:pt x="9732" y="46434"/>
                      <a:pt x="11048" y="48761"/>
                      <a:pt x="13072" y="50313"/>
                    </a:cubicBezTo>
                    <a:cubicBezTo>
                      <a:pt x="14354" y="51308"/>
                      <a:pt x="15720" y="52151"/>
                      <a:pt x="17187" y="52826"/>
                    </a:cubicBezTo>
                    <a:lnTo>
                      <a:pt x="17187" y="51966"/>
                    </a:lnTo>
                    <a:cubicBezTo>
                      <a:pt x="16395" y="51477"/>
                      <a:pt x="15653" y="50920"/>
                      <a:pt x="14961" y="50313"/>
                    </a:cubicBezTo>
                    <a:cubicBezTo>
                      <a:pt x="12988" y="48542"/>
                      <a:pt x="12043" y="46383"/>
                      <a:pt x="12448" y="43701"/>
                    </a:cubicBezTo>
                    <a:cubicBezTo>
                      <a:pt x="12684" y="42183"/>
                      <a:pt x="13173" y="40716"/>
                      <a:pt x="13882" y="39367"/>
                    </a:cubicBezTo>
                    <a:cubicBezTo>
                      <a:pt x="14539" y="38102"/>
                      <a:pt x="15484" y="37157"/>
                      <a:pt x="16884" y="36702"/>
                    </a:cubicBezTo>
                    <a:cubicBezTo>
                      <a:pt x="16985" y="36668"/>
                      <a:pt x="17086" y="36651"/>
                      <a:pt x="17187" y="36617"/>
                    </a:cubicBezTo>
                    <a:lnTo>
                      <a:pt x="17187" y="0"/>
                    </a:ln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931" name="Google Shape;931;p52"/>
              <p:cNvSpPr/>
              <p:nvPr/>
            </p:nvSpPr>
            <p:spPr>
              <a:xfrm>
                <a:off x="4306191" y="2844800"/>
                <a:ext cx="3027512" cy="1608833"/>
              </a:xfrm>
              <a:custGeom>
                <a:avLst/>
                <a:gdLst/>
                <a:ahLst/>
                <a:cxnLst/>
                <a:rect l="l" t="t" r="r" b="b"/>
                <a:pathLst>
                  <a:path w="78970" h="41965" extrusionOk="0">
                    <a:moveTo>
                      <a:pt x="78969" y="1"/>
                    </a:moveTo>
                    <a:cubicBezTo>
                      <a:pt x="78851" y="85"/>
                      <a:pt x="78733" y="169"/>
                      <a:pt x="78598" y="237"/>
                    </a:cubicBezTo>
                    <a:cubicBezTo>
                      <a:pt x="77367" y="979"/>
                      <a:pt x="75984" y="1451"/>
                      <a:pt x="74550" y="1620"/>
                    </a:cubicBezTo>
                    <a:cubicBezTo>
                      <a:pt x="72341" y="1940"/>
                      <a:pt x="70115" y="1873"/>
                      <a:pt x="67905" y="1957"/>
                    </a:cubicBezTo>
                    <a:cubicBezTo>
                      <a:pt x="66505" y="2008"/>
                      <a:pt x="65105" y="2058"/>
                      <a:pt x="63722" y="2193"/>
                    </a:cubicBezTo>
                    <a:cubicBezTo>
                      <a:pt x="61378" y="2413"/>
                      <a:pt x="59067" y="2986"/>
                      <a:pt x="56874" y="3880"/>
                    </a:cubicBezTo>
                    <a:cubicBezTo>
                      <a:pt x="54581" y="4808"/>
                      <a:pt x="52422" y="6005"/>
                      <a:pt x="50280" y="7253"/>
                    </a:cubicBezTo>
                    <a:cubicBezTo>
                      <a:pt x="48256" y="8417"/>
                      <a:pt x="46232" y="9581"/>
                      <a:pt x="44090" y="10525"/>
                    </a:cubicBezTo>
                    <a:cubicBezTo>
                      <a:pt x="40025" y="12296"/>
                      <a:pt x="35791" y="13561"/>
                      <a:pt x="31490" y="14573"/>
                    </a:cubicBezTo>
                    <a:cubicBezTo>
                      <a:pt x="29753" y="14978"/>
                      <a:pt x="27999" y="15282"/>
                      <a:pt x="26312" y="15855"/>
                    </a:cubicBezTo>
                    <a:cubicBezTo>
                      <a:pt x="24339" y="16513"/>
                      <a:pt x="22602" y="17711"/>
                      <a:pt x="21320" y="19330"/>
                    </a:cubicBezTo>
                    <a:cubicBezTo>
                      <a:pt x="20358" y="20527"/>
                      <a:pt x="19566" y="21860"/>
                      <a:pt x="18722" y="23159"/>
                    </a:cubicBezTo>
                    <a:cubicBezTo>
                      <a:pt x="17086" y="25688"/>
                      <a:pt x="15164" y="27949"/>
                      <a:pt x="12718" y="29753"/>
                    </a:cubicBezTo>
                    <a:cubicBezTo>
                      <a:pt x="8721" y="32722"/>
                      <a:pt x="4706" y="35690"/>
                      <a:pt x="507" y="38389"/>
                    </a:cubicBezTo>
                    <a:cubicBezTo>
                      <a:pt x="304" y="38507"/>
                      <a:pt x="135" y="38659"/>
                      <a:pt x="1" y="38828"/>
                    </a:cubicBezTo>
                    <a:lnTo>
                      <a:pt x="1" y="41965"/>
                    </a:lnTo>
                    <a:lnTo>
                      <a:pt x="8164" y="41965"/>
                    </a:lnTo>
                    <a:cubicBezTo>
                      <a:pt x="8434" y="41830"/>
                      <a:pt x="8670" y="41678"/>
                      <a:pt x="8906" y="41476"/>
                    </a:cubicBezTo>
                    <a:cubicBezTo>
                      <a:pt x="9361" y="41105"/>
                      <a:pt x="9834" y="40717"/>
                      <a:pt x="10306" y="40346"/>
                    </a:cubicBezTo>
                    <a:cubicBezTo>
                      <a:pt x="12802" y="38288"/>
                      <a:pt x="15231" y="36146"/>
                      <a:pt x="17542" y="33869"/>
                    </a:cubicBezTo>
                    <a:cubicBezTo>
                      <a:pt x="17896" y="33515"/>
                      <a:pt x="18216" y="33127"/>
                      <a:pt x="18554" y="32772"/>
                    </a:cubicBezTo>
                    <a:cubicBezTo>
                      <a:pt x="19886" y="31423"/>
                      <a:pt x="21117" y="29973"/>
                      <a:pt x="22214" y="28438"/>
                    </a:cubicBezTo>
                    <a:cubicBezTo>
                      <a:pt x="23344" y="26886"/>
                      <a:pt x="24373" y="25267"/>
                      <a:pt x="25469" y="23698"/>
                    </a:cubicBezTo>
                    <a:cubicBezTo>
                      <a:pt x="26650" y="21927"/>
                      <a:pt x="28184" y="20426"/>
                      <a:pt x="29989" y="19279"/>
                    </a:cubicBezTo>
                    <a:cubicBezTo>
                      <a:pt x="31220" y="18520"/>
                      <a:pt x="32485" y="17812"/>
                      <a:pt x="33801" y="17188"/>
                    </a:cubicBezTo>
                    <a:cubicBezTo>
                      <a:pt x="35994" y="16125"/>
                      <a:pt x="38271" y="15214"/>
                      <a:pt x="40548" y="14304"/>
                    </a:cubicBezTo>
                    <a:cubicBezTo>
                      <a:pt x="42251" y="13612"/>
                      <a:pt x="43955" y="12904"/>
                      <a:pt x="45624" y="12094"/>
                    </a:cubicBezTo>
                    <a:cubicBezTo>
                      <a:pt x="47851" y="11015"/>
                      <a:pt x="49993" y="9766"/>
                      <a:pt x="52152" y="8569"/>
                    </a:cubicBezTo>
                    <a:cubicBezTo>
                      <a:pt x="53805" y="7624"/>
                      <a:pt x="55542" y="6832"/>
                      <a:pt x="57330" y="6191"/>
                    </a:cubicBezTo>
                    <a:cubicBezTo>
                      <a:pt x="60163" y="5196"/>
                      <a:pt x="63098" y="4909"/>
                      <a:pt x="66067" y="4858"/>
                    </a:cubicBezTo>
                    <a:cubicBezTo>
                      <a:pt x="66176" y="4857"/>
                      <a:pt x="66285" y="4857"/>
                      <a:pt x="66395" y="4857"/>
                    </a:cubicBezTo>
                    <a:cubicBezTo>
                      <a:pt x="67832" y="4857"/>
                      <a:pt x="69279" y="4937"/>
                      <a:pt x="70718" y="4937"/>
                    </a:cubicBezTo>
                    <a:cubicBezTo>
                      <a:pt x="71012" y="4937"/>
                      <a:pt x="71306" y="4934"/>
                      <a:pt x="71599" y="4926"/>
                    </a:cubicBezTo>
                    <a:cubicBezTo>
                      <a:pt x="72645" y="4926"/>
                      <a:pt x="73690" y="4841"/>
                      <a:pt x="74719" y="4707"/>
                    </a:cubicBezTo>
                    <a:cubicBezTo>
                      <a:pt x="76187" y="4504"/>
                      <a:pt x="77620" y="4082"/>
                      <a:pt x="78969" y="3442"/>
                    </a:cubicBezTo>
                    <a:lnTo>
                      <a:pt x="78969"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932" name="Google Shape;932;p52"/>
              <p:cNvSpPr/>
              <p:nvPr/>
            </p:nvSpPr>
            <p:spPr>
              <a:xfrm>
                <a:off x="4747187" y="280328"/>
                <a:ext cx="2586516" cy="2058877"/>
              </a:xfrm>
              <a:custGeom>
                <a:avLst/>
                <a:gdLst/>
                <a:ahLst/>
                <a:cxnLst/>
                <a:rect l="l" t="t" r="r" b="b"/>
                <a:pathLst>
                  <a:path w="67467" h="53704" extrusionOk="0">
                    <a:moveTo>
                      <a:pt x="0" y="0"/>
                    </a:moveTo>
                    <a:cubicBezTo>
                      <a:pt x="34" y="118"/>
                      <a:pt x="152" y="152"/>
                      <a:pt x="253" y="219"/>
                    </a:cubicBezTo>
                    <a:cubicBezTo>
                      <a:pt x="675" y="489"/>
                      <a:pt x="1097" y="742"/>
                      <a:pt x="1518" y="1012"/>
                    </a:cubicBezTo>
                    <a:cubicBezTo>
                      <a:pt x="3357" y="2176"/>
                      <a:pt x="5212" y="3323"/>
                      <a:pt x="7084" y="4470"/>
                    </a:cubicBezTo>
                    <a:cubicBezTo>
                      <a:pt x="9176" y="5718"/>
                      <a:pt x="11250" y="6949"/>
                      <a:pt x="13342" y="8197"/>
                    </a:cubicBezTo>
                    <a:cubicBezTo>
                      <a:pt x="14489" y="8872"/>
                      <a:pt x="15653" y="9530"/>
                      <a:pt x="16867" y="10103"/>
                    </a:cubicBezTo>
                    <a:cubicBezTo>
                      <a:pt x="18436" y="10845"/>
                      <a:pt x="20088" y="11368"/>
                      <a:pt x="21792" y="11689"/>
                    </a:cubicBezTo>
                    <a:cubicBezTo>
                      <a:pt x="22939" y="11908"/>
                      <a:pt x="24086" y="12076"/>
                      <a:pt x="25250" y="12178"/>
                    </a:cubicBezTo>
                    <a:cubicBezTo>
                      <a:pt x="26464" y="12296"/>
                      <a:pt x="27662" y="12448"/>
                      <a:pt x="28859" y="12566"/>
                    </a:cubicBezTo>
                    <a:cubicBezTo>
                      <a:pt x="30141" y="12701"/>
                      <a:pt x="31406" y="12903"/>
                      <a:pt x="32654" y="13173"/>
                    </a:cubicBezTo>
                    <a:cubicBezTo>
                      <a:pt x="35133" y="13729"/>
                      <a:pt x="37394" y="14944"/>
                      <a:pt x="39215" y="16715"/>
                    </a:cubicBezTo>
                    <a:cubicBezTo>
                      <a:pt x="40784" y="18233"/>
                      <a:pt x="42032" y="19987"/>
                      <a:pt x="43162" y="21842"/>
                    </a:cubicBezTo>
                    <a:cubicBezTo>
                      <a:pt x="44140" y="23428"/>
                      <a:pt x="45017" y="25081"/>
                      <a:pt x="45894" y="26733"/>
                    </a:cubicBezTo>
                    <a:cubicBezTo>
                      <a:pt x="46889" y="28639"/>
                      <a:pt x="47884" y="30512"/>
                      <a:pt x="48846" y="32401"/>
                    </a:cubicBezTo>
                    <a:cubicBezTo>
                      <a:pt x="49706" y="34070"/>
                      <a:pt x="50549" y="35757"/>
                      <a:pt x="51275" y="37494"/>
                    </a:cubicBezTo>
                    <a:cubicBezTo>
                      <a:pt x="51781" y="38776"/>
                      <a:pt x="52236" y="40075"/>
                      <a:pt x="52641" y="41407"/>
                    </a:cubicBezTo>
                    <a:cubicBezTo>
                      <a:pt x="52978" y="42554"/>
                      <a:pt x="53282" y="43718"/>
                      <a:pt x="53771" y="44831"/>
                    </a:cubicBezTo>
                    <a:cubicBezTo>
                      <a:pt x="54243" y="45944"/>
                      <a:pt x="54918" y="46956"/>
                      <a:pt x="55761" y="47834"/>
                    </a:cubicBezTo>
                    <a:cubicBezTo>
                      <a:pt x="56638" y="48744"/>
                      <a:pt x="57633" y="49520"/>
                      <a:pt x="58730" y="50161"/>
                    </a:cubicBezTo>
                    <a:cubicBezTo>
                      <a:pt x="60517" y="51190"/>
                      <a:pt x="62407" y="52050"/>
                      <a:pt x="64363" y="52708"/>
                    </a:cubicBezTo>
                    <a:cubicBezTo>
                      <a:pt x="65375" y="53079"/>
                      <a:pt x="66421" y="53399"/>
                      <a:pt x="67466" y="53703"/>
                    </a:cubicBezTo>
                    <a:lnTo>
                      <a:pt x="67466" y="53248"/>
                    </a:lnTo>
                    <a:cubicBezTo>
                      <a:pt x="66944" y="53079"/>
                      <a:pt x="66404" y="52893"/>
                      <a:pt x="65898" y="52691"/>
                    </a:cubicBezTo>
                    <a:cubicBezTo>
                      <a:pt x="63857" y="51932"/>
                      <a:pt x="61917" y="50954"/>
                      <a:pt x="60113" y="49756"/>
                    </a:cubicBezTo>
                    <a:cubicBezTo>
                      <a:pt x="57954" y="48306"/>
                      <a:pt x="56368" y="46147"/>
                      <a:pt x="55643" y="43651"/>
                    </a:cubicBezTo>
                    <a:cubicBezTo>
                      <a:pt x="55205" y="42217"/>
                      <a:pt x="54783" y="40766"/>
                      <a:pt x="54277" y="39350"/>
                    </a:cubicBezTo>
                    <a:cubicBezTo>
                      <a:pt x="53400" y="36955"/>
                      <a:pt x="52185" y="34728"/>
                      <a:pt x="50954" y="32502"/>
                    </a:cubicBezTo>
                    <a:cubicBezTo>
                      <a:pt x="49402" y="29685"/>
                      <a:pt x="47969" y="26818"/>
                      <a:pt x="46687" y="23849"/>
                    </a:cubicBezTo>
                    <a:cubicBezTo>
                      <a:pt x="45118" y="20172"/>
                      <a:pt x="43567" y="16512"/>
                      <a:pt x="41711" y="12970"/>
                    </a:cubicBezTo>
                    <a:cubicBezTo>
                      <a:pt x="40379" y="10356"/>
                      <a:pt x="38827" y="7877"/>
                      <a:pt x="37056" y="5549"/>
                    </a:cubicBezTo>
                    <a:cubicBezTo>
                      <a:pt x="36095" y="4250"/>
                      <a:pt x="34880" y="3154"/>
                      <a:pt x="33497" y="2328"/>
                    </a:cubicBezTo>
                    <a:cubicBezTo>
                      <a:pt x="31608" y="1198"/>
                      <a:pt x="29534" y="506"/>
                      <a:pt x="27409" y="0"/>
                    </a:cubicBez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933" name="Google Shape;933;p52"/>
              <p:cNvSpPr/>
              <p:nvPr/>
            </p:nvSpPr>
            <p:spPr>
              <a:xfrm>
                <a:off x="4306191" y="679652"/>
                <a:ext cx="3027512" cy="1678301"/>
              </a:xfrm>
              <a:custGeom>
                <a:avLst/>
                <a:gdLst/>
                <a:ahLst/>
                <a:cxnLst/>
                <a:rect l="l" t="t" r="r" b="b"/>
                <a:pathLst>
                  <a:path w="78970" h="43777" extrusionOk="0">
                    <a:moveTo>
                      <a:pt x="168" y="0"/>
                    </a:moveTo>
                    <a:cubicBezTo>
                      <a:pt x="114" y="0"/>
                      <a:pt x="58" y="16"/>
                      <a:pt x="1" y="58"/>
                    </a:cubicBezTo>
                    <a:lnTo>
                      <a:pt x="1" y="12910"/>
                    </a:lnTo>
                    <a:lnTo>
                      <a:pt x="422" y="13045"/>
                    </a:lnTo>
                    <a:cubicBezTo>
                      <a:pt x="3155" y="13838"/>
                      <a:pt x="5921" y="14462"/>
                      <a:pt x="8737" y="14884"/>
                    </a:cubicBezTo>
                    <a:cubicBezTo>
                      <a:pt x="9952" y="15069"/>
                      <a:pt x="11183" y="15255"/>
                      <a:pt x="12414" y="15407"/>
                    </a:cubicBezTo>
                    <a:cubicBezTo>
                      <a:pt x="13527" y="15558"/>
                      <a:pt x="14658" y="15693"/>
                      <a:pt x="15788" y="15828"/>
                    </a:cubicBezTo>
                    <a:cubicBezTo>
                      <a:pt x="16698" y="15946"/>
                      <a:pt x="17609" y="16031"/>
                      <a:pt x="18520" y="16132"/>
                    </a:cubicBezTo>
                    <a:cubicBezTo>
                      <a:pt x="19549" y="16233"/>
                      <a:pt x="20578" y="16334"/>
                      <a:pt x="21590" y="16436"/>
                    </a:cubicBezTo>
                    <a:cubicBezTo>
                      <a:pt x="22619" y="16537"/>
                      <a:pt x="23614" y="16587"/>
                      <a:pt x="24609" y="16672"/>
                    </a:cubicBezTo>
                    <a:cubicBezTo>
                      <a:pt x="25992" y="16773"/>
                      <a:pt x="27375" y="16874"/>
                      <a:pt x="28741" y="16942"/>
                    </a:cubicBezTo>
                    <a:cubicBezTo>
                      <a:pt x="29230" y="16975"/>
                      <a:pt x="29719" y="16992"/>
                      <a:pt x="30208" y="17009"/>
                    </a:cubicBezTo>
                    <a:cubicBezTo>
                      <a:pt x="31302" y="17066"/>
                      <a:pt x="32396" y="17115"/>
                      <a:pt x="33489" y="17115"/>
                    </a:cubicBezTo>
                    <a:cubicBezTo>
                      <a:pt x="34015" y="17115"/>
                      <a:pt x="34540" y="17104"/>
                      <a:pt x="35066" y="17076"/>
                    </a:cubicBezTo>
                    <a:cubicBezTo>
                      <a:pt x="36398" y="17009"/>
                      <a:pt x="37731" y="16857"/>
                      <a:pt x="39063" y="16621"/>
                    </a:cubicBezTo>
                    <a:cubicBezTo>
                      <a:pt x="40396" y="16385"/>
                      <a:pt x="41711" y="16115"/>
                      <a:pt x="43044" y="15879"/>
                    </a:cubicBezTo>
                    <a:cubicBezTo>
                      <a:pt x="43988" y="15683"/>
                      <a:pt x="44951" y="15585"/>
                      <a:pt x="45911" y="15585"/>
                    </a:cubicBezTo>
                    <a:cubicBezTo>
                      <a:pt x="46272" y="15585"/>
                      <a:pt x="46632" y="15598"/>
                      <a:pt x="46991" y="15626"/>
                    </a:cubicBezTo>
                    <a:cubicBezTo>
                      <a:pt x="48306" y="15744"/>
                      <a:pt x="49571" y="16166"/>
                      <a:pt x="50684" y="16891"/>
                    </a:cubicBezTo>
                    <a:cubicBezTo>
                      <a:pt x="52051" y="17785"/>
                      <a:pt x="53130" y="18966"/>
                      <a:pt x="54058" y="20298"/>
                    </a:cubicBezTo>
                    <a:cubicBezTo>
                      <a:pt x="54901" y="21512"/>
                      <a:pt x="55609" y="22828"/>
                      <a:pt x="56149" y="24228"/>
                    </a:cubicBezTo>
                    <a:cubicBezTo>
                      <a:pt x="56858" y="26016"/>
                      <a:pt x="57279" y="27854"/>
                      <a:pt x="57195" y="29794"/>
                    </a:cubicBezTo>
                    <a:cubicBezTo>
                      <a:pt x="57161" y="30519"/>
                      <a:pt x="57043" y="31228"/>
                      <a:pt x="56976" y="31953"/>
                    </a:cubicBezTo>
                    <a:cubicBezTo>
                      <a:pt x="56874" y="32695"/>
                      <a:pt x="56858" y="33437"/>
                      <a:pt x="56925" y="34179"/>
                    </a:cubicBezTo>
                    <a:cubicBezTo>
                      <a:pt x="57060" y="35124"/>
                      <a:pt x="57515" y="35967"/>
                      <a:pt x="58241" y="36591"/>
                    </a:cubicBezTo>
                    <a:cubicBezTo>
                      <a:pt x="59016" y="37249"/>
                      <a:pt x="59893" y="37789"/>
                      <a:pt x="60838" y="38177"/>
                    </a:cubicBezTo>
                    <a:cubicBezTo>
                      <a:pt x="62086" y="38716"/>
                      <a:pt x="63368" y="39189"/>
                      <a:pt x="64633" y="39661"/>
                    </a:cubicBezTo>
                    <a:cubicBezTo>
                      <a:pt x="68968" y="41263"/>
                      <a:pt x="73370" y="42680"/>
                      <a:pt x="77907" y="43574"/>
                    </a:cubicBezTo>
                    <a:cubicBezTo>
                      <a:pt x="78261" y="43641"/>
                      <a:pt x="78615" y="43709"/>
                      <a:pt x="78969" y="43776"/>
                    </a:cubicBezTo>
                    <a:lnTo>
                      <a:pt x="78969" y="43456"/>
                    </a:lnTo>
                    <a:cubicBezTo>
                      <a:pt x="78548" y="43371"/>
                      <a:pt x="78126" y="43253"/>
                      <a:pt x="77704" y="43118"/>
                    </a:cubicBezTo>
                    <a:cubicBezTo>
                      <a:pt x="76945" y="42950"/>
                      <a:pt x="76203" y="42663"/>
                      <a:pt x="75428" y="42511"/>
                    </a:cubicBezTo>
                    <a:cubicBezTo>
                      <a:pt x="75377" y="42511"/>
                      <a:pt x="75309" y="42494"/>
                      <a:pt x="75259" y="42477"/>
                    </a:cubicBezTo>
                    <a:cubicBezTo>
                      <a:pt x="73016" y="41820"/>
                      <a:pt x="70823" y="40993"/>
                      <a:pt x="68732" y="39981"/>
                    </a:cubicBezTo>
                    <a:cubicBezTo>
                      <a:pt x="67365" y="39340"/>
                      <a:pt x="66100" y="38548"/>
                      <a:pt x="64937" y="37603"/>
                    </a:cubicBezTo>
                    <a:cubicBezTo>
                      <a:pt x="63604" y="36524"/>
                      <a:pt x="62626" y="35073"/>
                      <a:pt x="62103" y="33454"/>
                    </a:cubicBezTo>
                    <a:cubicBezTo>
                      <a:pt x="61799" y="32577"/>
                      <a:pt x="61631" y="31683"/>
                      <a:pt x="61428" y="30789"/>
                    </a:cubicBezTo>
                    <a:cubicBezTo>
                      <a:pt x="61142" y="29490"/>
                      <a:pt x="60787" y="28225"/>
                      <a:pt x="60349" y="26994"/>
                    </a:cubicBezTo>
                    <a:cubicBezTo>
                      <a:pt x="59489" y="24650"/>
                      <a:pt x="58443" y="22373"/>
                      <a:pt x="57229" y="20214"/>
                    </a:cubicBezTo>
                    <a:cubicBezTo>
                      <a:pt x="56385" y="18679"/>
                      <a:pt x="55474" y="17211"/>
                      <a:pt x="54479" y="15795"/>
                    </a:cubicBezTo>
                    <a:cubicBezTo>
                      <a:pt x="54142" y="15339"/>
                      <a:pt x="53805" y="14884"/>
                      <a:pt x="53467" y="14428"/>
                    </a:cubicBezTo>
                    <a:cubicBezTo>
                      <a:pt x="52624" y="13349"/>
                      <a:pt x="51629" y="12371"/>
                      <a:pt x="50516" y="11561"/>
                    </a:cubicBezTo>
                    <a:cubicBezTo>
                      <a:pt x="48762" y="10279"/>
                      <a:pt x="46788" y="9706"/>
                      <a:pt x="44629" y="9655"/>
                    </a:cubicBezTo>
                    <a:cubicBezTo>
                      <a:pt x="44514" y="9653"/>
                      <a:pt x="44400" y="9652"/>
                      <a:pt x="44285" y="9652"/>
                    </a:cubicBezTo>
                    <a:cubicBezTo>
                      <a:pt x="42501" y="9652"/>
                      <a:pt x="40772" y="9893"/>
                      <a:pt x="39013" y="10178"/>
                    </a:cubicBezTo>
                    <a:cubicBezTo>
                      <a:pt x="37478" y="10465"/>
                      <a:pt x="35909" y="10650"/>
                      <a:pt x="34324" y="10735"/>
                    </a:cubicBezTo>
                    <a:cubicBezTo>
                      <a:pt x="33905" y="10755"/>
                      <a:pt x="33483" y="10764"/>
                      <a:pt x="33060" y="10764"/>
                    </a:cubicBezTo>
                    <a:cubicBezTo>
                      <a:pt x="32410" y="10764"/>
                      <a:pt x="31756" y="10742"/>
                      <a:pt x="31102" y="10701"/>
                    </a:cubicBezTo>
                    <a:cubicBezTo>
                      <a:pt x="29416" y="10566"/>
                      <a:pt x="27746" y="10347"/>
                      <a:pt x="26093" y="9993"/>
                    </a:cubicBezTo>
                    <a:cubicBezTo>
                      <a:pt x="22484" y="9250"/>
                      <a:pt x="19009" y="8070"/>
                      <a:pt x="15585" y="6720"/>
                    </a:cubicBezTo>
                    <a:cubicBezTo>
                      <a:pt x="11891" y="5270"/>
                      <a:pt x="8299" y="3583"/>
                      <a:pt x="4689" y="1981"/>
                    </a:cubicBezTo>
                    <a:cubicBezTo>
                      <a:pt x="3290" y="1374"/>
                      <a:pt x="1890" y="750"/>
                      <a:pt x="507" y="126"/>
                    </a:cubicBezTo>
                    <a:cubicBezTo>
                      <a:pt x="402" y="79"/>
                      <a:pt x="289" y="0"/>
                      <a:pt x="168" y="0"/>
                    </a:cubicBezTo>
                    <a:close/>
                  </a:path>
                </a:pathLst>
              </a:custGeom>
              <a:solidFill>
                <a:schemeClr val="accent1"/>
              </a:solidFill>
              <a:ln>
                <a:noFill/>
              </a:ln>
            </p:spPr>
            <p:txBody>
              <a:bodyPr spcFirstLastPara="1" wrap="square" lIns="91427" tIns="91427" rIns="91427" bIns="91427" anchor="ctr" anchorCtr="0">
                <a:noAutofit/>
              </a:bodyPr>
              <a:lstStyle/>
              <a:p>
                <a:endParaRPr sz="1401"/>
              </a:p>
            </p:txBody>
          </p:sp>
          <p:sp>
            <p:nvSpPr>
              <p:cNvPr id="934" name="Google Shape;934;p52"/>
              <p:cNvSpPr/>
              <p:nvPr/>
            </p:nvSpPr>
            <p:spPr>
              <a:xfrm>
                <a:off x="4306191" y="1172289"/>
                <a:ext cx="3027512" cy="1202456"/>
              </a:xfrm>
              <a:custGeom>
                <a:avLst/>
                <a:gdLst/>
                <a:ahLst/>
                <a:cxnLst/>
                <a:rect l="l" t="t" r="r" b="b"/>
                <a:pathLst>
                  <a:path w="78970" h="31365" extrusionOk="0">
                    <a:moveTo>
                      <a:pt x="214" y="1"/>
                    </a:moveTo>
                    <a:cubicBezTo>
                      <a:pt x="140" y="1"/>
                      <a:pt x="67" y="14"/>
                      <a:pt x="1" y="44"/>
                    </a:cubicBezTo>
                    <a:lnTo>
                      <a:pt x="1" y="10686"/>
                    </a:lnTo>
                    <a:cubicBezTo>
                      <a:pt x="124" y="10791"/>
                      <a:pt x="263" y="10820"/>
                      <a:pt x="406" y="10820"/>
                    </a:cubicBezTo>
                    <a:cubicBezTo>
                      <a:pt x="518" y="10820"/>
                      <a:pt x="632" y="10802"/>
                      <a:pt x="743" y="10788"/>
                    </a:cubicBezTo>
                    <a:cubicBezTo>
                      <a:pt x="1266" y="10737"/>
                      <a:pt x="1805" y="10720"/>
                      <a:pt x="2328" y="10686"/>
                    </a:cubicBezTo>
                    <a:cubicBezTo>
                      <a:pt x="3070" y="10636"/>
                      <a:pt x="3812" y="10568"/>
                      <a:pt x="4538" y="10501"/>
                    </a:cubicBezTo>
                    <a:cubicBezTo>
                      <a:pt x="5668" y="10416"/>
                      <a:pt x="6781" y="10315"/>
                      <a:pt x="7911" y="10197"/>
                    </a:cubicBezTo>
                    <a:cubicBezTo>
                      <a:pt x="8855" y="10113"/>
                      <a:pt x="9800" y="10029"/>
                      <a:pt x="10745" y="9961"/>
                    </a:cubicBezTo>
                    <a:cubicBezTo>
                      <a:pt x="11672" y="9877"/>
                      <a:pt x="12583" y="9792"/>
                      <a:pt x="13494" y="9725"/>
                    </a:cubicBezTo>
                    <a:cubicBezTo>
                      <a:pt x="14405" y="9658"/>
                      <a:pt x="15349" y="9624"/>
                      <a:pt x="16277" y="9573"/>
                    </a:cubicBezTo>
                    <a:cubicBezTo>
                      <a:pt x="17795" y="9472"/>
                      <a:pt x="19330" y="9438"/>
                      <a:pt x="20848" y="9405"/>
                    </a:cubicBezTo>
                    <a:cubicBezTo>
                      <a:pt x="21421" y="9388"/>
                      <a:pt x="21995" y="9381"/>
                      <a:pt x="22569" y="9381"/>
                    </a:cubicBezTo>
                    <a:cubicBezTo>
                      <a:pt x="24407" y="9381"/>
                      <a:pt x="26245" y="9457"/>
                      <a:pt x="28083" y="9573"/>
                    </a:cubicBezTo>
                    <a:cubicBezTo>
                      <a:pt x="29298" y="9658"/>
                      <a:pt x="30529" y="9742"/>
                      <a:pt x="31743" y="9877"/>
                    </a:cubicBezTo>
                    <a:cubicBezTo>
                      <a:pt x="34172" y="10147"/>
                      <a:pt x="36584" y="10484"/>
                      <a:pt x="38996" y="10956"/>
                    </a:cubicBezTo>
                    <a:cubicBezTo>
                      <a:pt x="40430" y="11226"/>
                      <a:pt x="41863" y="11513"/>
                      <a:pt x="43213" y="12086"/>
                    </a:cubicBezTo>
                    <a:cubicBezTo>
                      <a:pt x="43955" y="12407"/>
                      <a:pt x="44663" y="12778"/>
                      <a:pt x="45186" y="13436"/>
                    </a:cubicBezTo>
                    <a:cubicBezTo>
                      <a:pt x="45877" y="14296"/>
                      <a:pt x="46097" y="15308"/>
                      <a:pt x="46164" y="16387"/>
                    </a:cubicBezTo>
                    <a:cubicBezTo>
                      <a:pt x="46215" y="17231"/>
                      <a:pt x="46181" y="18091"/>
                      <a:pt x="46181" y="18951"/>
                    </a:cubicBezTo>
                    <a:cubicBezTo>
                      <a:pt x="46181" y="20132"/>
                      <a:pt x="46130" y="21312"/>
                      <a:pt x="46232" y="22493"/>
                    </a:cubicBezTo>
                    <a:cubicBezTo>
                      <a:pt x="46299" y="23758"/>
                      <a:pt x="46603" y="25023"/>
                      <a:pt x="47092" y="26204"/>
                    </a:cubicBezTo>
                    <a:cubicBezTo>
                      <a:pt x="47632" y="27452"/>
                      <a:pt x="48627" y="28447"/>
                      <a:pt x="49875" y="28970"/>
                    </a:cubicBezTo>
                    <a:cubicBezTo>
                      <a:pt x="50941" y="29437"/>
                      <a:pt x="52058" y="29550"/>
                      <a:pt x="53193" y="29550"/>
                    </a:cubicBezTo>
                    <a:cubicBezTo>
                      <a:pt x="53369" y="29550"/>
                      <a:pt x="53544" y="29548"/>
                      <a:pt x="53720" y="29543"/>
                    </a:cubicBezTo>
                    <a:cubicBezTo>
                      <a:pt x="55205" y="29459"/>
                      <a:pt x="56655" y="29290"/>
                      <a:pt x="58106" y="29054"/>
                    </a:cubicBezTo>
                    <a:cubicBezTo>
                      <a:pt x="59455" y="28835"/>
                      <a:pt x="60804" y="28700"/>
                      <a:pt x="62170" y="28649"/>
                    </a:cubicBezTo>
                    <a:cubicBezTo>
                      <a:pt x="62265" y="28647"/>
                      <a:pt x="62360" y="28647"/>
                      <a:pt x="62454" y="28647"/>
                    </a:cubicBezTo>
                    <a:cubicBezTo>
                      <a:pt x="64110" y="28647"/>
                      <a:pt x="65738" y="28920"/>
                      <a:pt x="67365" y="29223"/>
                    </a:cubicBezTo>
                    <a:cubicBezTo>
                      <a:pt x="69912" y="29695"/>
                      <a:pt x="72459" y="30302"/>
                      <a:pt x="75023" y="30758"/>
                    </a:cubicBezTo>
                    <a:cubicBezTo>
                      <a:pt x="76068" y="30960"/>
                      <a:pt x="77131" y="31112"/>
                      <a:pt x="78194" y="31247"/>
                    </a:cubicBezTo>
                    <a:cubicBezTo>
                      <a:pt x="78447" y="31280"/>
                      <a:pt x="78700" y="31331"/>
                      <a:pt x="78953" y="31365"/>
                    </a:cubicBezTo>
                    <a:lnTo>
                      <a:pt x="78969" y="30808"/>
                    </a:lnTo>
                    <a:cubicBezTo>
                      <a:pt x="77232" y="30505"/>
                      <a:pt x="75529" y="30100"/>
                      <a:pt x="73825" y="29644"/>
                    </a:cubicBezTo>
                    <a:cubicBezTo>
                      <a:pt x="69457" y="28464"/>
                      <a:pt x="65173" y="26996"/>
                      <a:pt x="61007" y="25259"/>
                    </a:cubicBezTo>
                    <a:cubicBezTo>
                      <a:pt x="60012" y="24871"/>
                      <a:pt x="59101" y="24315"/>
                      <a:pt x="58308" y="23640"/>
                    </a:cubicBezTo>
                    <a:cubicBezTo>
                      <a:pt x="57701" y="23117"/>
                      <a:pt x="57296" y="22425"/>
                      <a:pt x="57110" y="21650"/>
                    </a:cubicBezTo>
                    <a:cubicBezTo>
                      <a:pt x="56874" y="20604"/>
                      <a:pt x="57009" y="19541"/>
                      <a:pt x="57178" y="18512"/>
                    </a:cubicBezTo>
                    <a:cubicBezTo>
                      <a:pt x="57498" y="16404"/>
                      <a:pt x="57313" y="14262"/>
                      <a:pt x="56605" y="12238"/>
                    </a:cubicBezTo>
                    <a:cubicBezTo>
                      <a:pt x="55812" y="9826"/>
                      <a:pt x="54530" y="7617"/>
                      <a:pt x="52843" y="5711"/>
                    </a:cubicBezTo>
                    <a:cubicBezTo>
                      <a:pt x="51612" y="4345"/>
                      <a:pt x="50128" y="3316"/>
                      <a:pt x="48306" y="2860"/>
                    </a:cubicBezTo>
                    <a:cubicBezTo>
                      <a:pt x="47553" y="2664"/>
                      <a:pt x="46796" y="2588"/>
                      <a:pt x="46037" y="2588"/>
                    </a:cubicBezTo>
                    <a:cubicBezTo>
                      <a:pt x="45299" y="2588"/>
                      <a:pt x="44559" y="2659"/>
                      <a:pt x="43820" y="2759"/>
                    </a:cubicBezTo>
                    <a:cubicBezTo>
                      <a:pt x="42437" y="2945"/>
                      <a:pt x="41087" y="3265"/>
                      <a:pt x="39704" y="3518"/>
                    </a:cubicBezTo>
                    <a:cubicBezTo>
                      <a:pt x="37606" y="3925"/>
                      <a:pt x="35477" y="4143"/>
                      <a:pt x="33332" y="4143"/>
                    </a:cubicBezTo>
                    <a:cubicBezTo>
                      <a:pt x="33252" y="4143"/>
                      <a:pt x="33172" y="4143"/>
                      <a:pt x="33093" y="4142"/>
                    </a:cubicBezTo>
                    <a:cubicBezTo>
                      <a:pt x="32654" y="4142"/>
                      <a:pt x="32216" y="4092"/>
                      <a:pt x="31760" y="4092"/>
                    </a:cubicBezTo>
                    <a:cubicBezTo>
                      <a:pt x="30782" y="4092"/>
                      <a:pt x="29804" y="4007"/>
                      <a:pt x="28809" y="3957"/>
                    </a:cubicBezTo>
                    <a:cubicBezTo>
                      <a:pt x="27088" y="3872"/>
                      <a:pt x="25351" y="3737"/>
                      <a:pt x="23631" y="3619"/>
                    </a:cubicBezTo>
                    <a:cubicBezTo>
                      <a:pt x="21775" y="3484"/>
                      <a:pt x="19937" y="3299"/>
                      <a:pt x="18081" y="3096"/>
                    </a:cubicBezTo>
                    <a:cubicBezTo>
                      <a:pt x="15568" y="2827"/>
                      <a:pt x="13072" y="2523"/>
                      <a:pt x="10559" y="2169"/>
                    </a:cubicBezTo>
                    <a:cubicBezTo>
                      <a:pt x="7152" y="1713"/>
                      <a:pt x="3796" y="1022"/>
                      <a:pt x="490" y="60"/>
                    </a:cubicBezTo>
                    <a:cubicBezTo>
                      <a:pt x="404" y="23"/>
                      <a:pt x="309" y="1"/>
                      <a:pt x="2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935" name="Google Shape;935;p52"/>
              <p:cNvSpPr/>
              <p:nvPr/>
            </p:nvSpPr>
            <p:spPr>
              <a:xfrm>
                <a:off x="4306191" y="2435509"/>
                <a:ext cx="3027512" cy="1315896"/>
              </a:xfrm>
              <a:custGeom>
                <a:avLst/>
                <a:gdLst/>
                <a:ahLst/>
                <a:cxnLst/>
                <a:rect l="l" t="t" r="r" b="b"/>
                <a:pathLst>
                  <a:path w="78970" h="34324" extrusionOk="0">
                    <a:moveTo>
                      <a:pt x="78969" y="0"/>
                    </a:moveTo>
                    <a:lnTo>
                      <a:pt x="78969" y="0"/>
                    </a:lnTo>
                    <a:cubicBezTo>
                      <a:pt x="77300" y="422"/>
                      <a:pt x="75681" y="928"/>
                      <a:pt x="74078" y="1535"/>
                    </a:cubicBezTo>
                    <a:cubicBezTo>
                      <a:pt x="71582" y="2496"/>
                      <a:pt x="69035" y="3340"/>
                      <a:pt x="66455" y="4031"/>
                    </a:cubicBezTo>
                    <a:cubicBezTo>
                      <a:pt x="66269" y="4099"/>
                      <a:pt x="66100" y="4166"/>
                      <a:pt x="65915" y="4217"/>
                    </a:cubicBezTo>
                    <a:cubicBezTo>
                      <a:pt x="64667" y="4571"/>
                      <a:pt x="63452" y="4976"/>
                      <a:pt x="62255" y="5465"/>
                    </a:cubicBezTo>
                    <a:cubicBezTo>
                      <a:pt x="59775" y="6443"/>
                      <a:pt x="57347" y="7556"/>
                      <a:pt x="55002" y="8805"/>
                    </a:cubicBezTo>
                    <a:cubicBezTo>
                      <a:pt x="53417" y="9648"/>
                      <a:pt x="51865" y="10542"/>
                      <a:pt x="50313" y="11453"/>
                    </a:cubicBezTo>
                    <a:cubicBezTo>
                      <a:pt x="48711" y="12380"/>
                      <a:pt x="47126" y="13308"/>
                      <a:pt x="45473" y="14151"/>
                    </a:cubicBezTo>
                    <a:cubicBezTo>
                      <a:pt x="43870" y="14961"/>
                      <a:pt x="42201" y="15636"/>
                      <a:pt x="40480" y="16158"/>
                    </a:cubicBezTo>
                    <a:cubicBezTo>
                      <a:pt x="38945" y="16614"/>
                      <a:pt x="37377" y="16900"/>
                      <a:pt x="35791" y="17002"/>
                    </a:cubicBezTo>
                    <a:cubicBezTo>
                      <a:pt x="35419" y="17025"/>
                      <a:pt x="35045" y="17037"/>
                      <a:pt x="34671" y="17037"/>
                    </a:cubicBezTo>
                    <a:cubicBezTo>
                      <a:pt x="33455" y="17037"/>
                      <a:pt x="32235" y="16913"/>
                      <a:pt x="31035" y="16681"/>
                    </a:cubicBezTo>
                    <a:cubicBezTo>
                      <a:pt x="28910" y="16226"/>
                      <a:pt x="26852" y="15501"/>
                      <a:pt x="24929" y="14505"/>
                    </a:cubicBezTo>
                    <a:cubicBezTo>
                      <a:pt x="23006" y="13527"/>
                      <a:pt x="21252" y="12296"/>
                      <a:pt x="19498" y="11048"/>
                    </a:cubicBezTo>
                    <a:cubicBezTo>
                      <a:pt x="18318" y="10204"/>
                      <a:pt x="17137" y="9327"/>
                      <a:pt x="15788" y="8754"/>
                    </a:cubicBezTo>
                    <a:cubicBezTo>
                      <a:pt x="14946" y="8361"/>
                      <a:pt x="14022" y="8155"/>
                      <a:pt x="13095" y="8155"/>
                    </a:cubicBezTo>
                    <a:cubicBezTo>
                      <a:pt x="12907" y="8155"/>
                      <a:pt x="12720" y="8163"/>
                      <a:pt x="12532" y="8180"/>
                    </a:cubicBezTo>
                    <a:cubicBezTo>
                      <a:pt x="10643" y="8400"/>
                      <a:pt x="9125" y="9361"/>
                      <a:pt x="7759" y="10592"/>
                    </a:cubicBezTo>
                    <a:cubicBezTo>
                      <a:pt x="6460" y="11790"/>
                      <a:pt x="5297" y="13139"/>
                      <a:pt x="4302" y="14590"/>
                    </a:cubicBezTo>
                    <a:cubicBezTo>
                      <a:pt x="3424" y="15821"/>
                      <a:pt x="2598" y="17052"/>
                      <a:pt x="1687" y="18250"/>
                    </a:cubicBezTo>
                    <a:cubicBezTo>
                      <a:pt x="1147" y="18941"/>
                      <a:pt x="507" y="19549"/>
                      <a:pt x="1" y="20240"/>
                    </a:cubicBezTo>
                    <a:lnTo>
                      <a:pt x="1" y="34324"/>
                    </a:lnTo>
                    <a:cubicBezTo>
                      <a:pt x="102" y="34324"/>
                      <a:pt x="186" y="34290"/>
                      <a:pt x="270" y="34222"/>
                    </a:cubicBezTo>
                    <a:cubicBezTo>
                      <a:pt x="1046" y="33818"/>
                      <a:pt x="1822" y="33413"/>
                      <a:pt x="2581" y="32957"/>
                    </a:cubicBezTo>
                    <a:cubicBezTo>
                      <a:pt x="3947" y="32165"/>
                      <a:pt x="5246" y="31237"/>
                      <a:pt x="6410" y="30158"/>
                    </a:cubicBezTo>
                    <a:cubicBezTo>
                      <a:pt x="7894" y="28808"/>
                      <a:pt x="9041" y="27172"/>
                      <a:pt x="10104" y="25469"/>
                    </a:cubicBezTo>
                    <a:cubicBezTo>
                      <a:pt x="10778" y="24372"/>
                      <a:pt x="11436" y="23242"/>
                      <a:pt x="12246" y="22197"/>
                    </a:cubicBezTo>
                    <a:cubicBezTo>
                      <a:pt x="12920" y="21269"/>
                      <a:pt x="13780" y="20476"/>
                      <a:pt x="14776" y="19886"/>
                    </a:cubicBezTo>
                    <a:cubicBezTo>
                      <a:pt x="15952" y="19201"/>
                      <a:pt x="17233" y="18963"/>
                      <a:pt x="18550" y="18963"/>
                    </a:cubicBezTo>
                    <a:cubicBezTo>
                      <a:pt x="18725" y="18963"/>
                      <a:pt x="18901" y="18967"/>
                      <a:pt x="19077" y="18975"/>
                    </a:cubicBezTo>
                    <a:cubicBezTo>
                      <a:pt x="19920" y="19009"/>
                      <a:pt x="20746" y="19093"/>
                      <a:pt x="21573" y="19245"/>
                    </a:cubicBezTo>
                    <a:cubicBezTo>
                      <a:pt x="23529" y="19565"/>
                      <a:pt x="25469" y="19970"/>
                      <a:pt x="27425" y="20274"/>
                    </a:cubicBezTo>
                    <a:cubicBezTo>
                      <a:pt x="28488" y="20426"/>
                      <a:pt x="29517" y="20577"/>
                      <a:pt x="30563" y="20628"/>
                    </a:cubicBezTo>
                    <a:cubicBezTo>
                      <a:pt x="31048" y="20656"/>
                      <a:pt x="31537" y="20670"/>
                      <a:pt x="32026" y="20670"/>
                    </a:cubicBezTo>
                    <a:cubicBezTo>
                      <a:pt x="32709" y="20670"/>
                      <a:pt x="33393" y="20643"/>
                      <a:pt x="34071" y="20594"/>
                    </a:cubicBezTo>
                    <a:cubicBezTo>
                      <a:pt x="35336" y="20476"/>
                      <a:pt x="36618" y="20291"/>
                      <a:pt x="37866" y="20004"/>
                    </a:cubicBezTo>
                    <a:cubicBezTo>
                      <a:pt x="41155" y="19279"/>
                      <a:pt x="44224" y="17980"/>
                      <a:pt x="47176" y="16361"/>
                    </a:cubicBezTo>
                    <a:cubicBezTo>
                      <a:pt x="49217" y="15248"/>
                      <a:pt x="51207" y="14016"/>
                      <a:pt x="53248" y="12886"/>
                    </a:cubicBezTo>
                    <a:cubicBezTo>
                      <a:pt x="55795" y="11419"/>
                      <a:pt x="58477" y="10221"/>
                      <a:pt x="61277" y="9327"/>
                    </a:cubicBezTo>
                    <a:cubicBezTo>
                      <a:pt x="63435" y="8686"/>
                      <a:pt x="65645" y="8197"/>
                      <a:pt x="67871" y="7860"/>
                    </a:cubicBezTo>
                    <a:cubicBezTo>
                      <a:pt x="69187" y="7658"/>
                      <a:pt x="70519" y="7438"/>
                      <a:pt x="71801" y="7101"/>
                    </a:cubicBezTo>
                    <a:cubicBezTo>
                      <a:pt x="72628" y="6899"/>
                      <a:pt x="73420" y="6612"/>
                      <a:pt x="74163" y="6241"/>
                    </a:cubicBezTo>
                    <a:cubicBezTo>
                      <a:pt x="75124" y="5752"/>
                      <a:pt x="75866" y="5010"/>
                      <a:pt x="76574" y="4217"/>
                    </a:cubicBezTo>
                    <a:cubicBezTo>
                      <a:pt x="77047" y="3660"/>
                      <a:pt x="77519" y="3087"/>
                      <a:pt x="78042" y="2581"/>
                    </a:cubicBezTo>
                    <a:cubicBezTo>
                      <a:pt x="78329" y="2294"/>
                      <a:pt x="78649" y="2041"/>
                      <a:pt x="78953" y="1788"/>
                    </a:cubicBezTo>
                    <a:lnTo>
                      <a:pt x="78969" y="0"/>
                    </a:ln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936" name="Google Shape;936;p52"/>
              <p:cNvSpPr/>
              <p:nvPr/>
            </p:nvSpPr>
            <p:spPr>
              <a:xfrm>
                <a:off x="4306191" y="1978565"/>
                <a:ext cx="3027512" cy="972316"/>
              </a:xfrm>
              <a:custGeom>
                <a:avLst/>
                <a:gdLst/>
                <a:ahLst/>
                <a:cxnLst/>
                <a:rect l="l" t="t" r="r" b="b"/>
                <a:pathLst>
                  <a:path w="78970" h="25362" extrusionOk="0">
                    <a:moveTo>
                      <a:pt x="20192" y="0"/>
                    </a:moveTo>
                    <a:cubicBezTo>
                      <a:pt x="19759" y="0"/>
                      <a:pt x="19325" y="15"/>
                      <a:pt x="18891" y="45"/>
                    </a:cubicBezTo>
                    <a:cubicBezTo>
                      <a:pt x="17322" y="129"/>
                      <a:pt x="15771" y="366"/>
                      <a:pt x="14253" y="720"/>
                    </a:cubicBezTo>
                    <a:cubicBezTo>
                      <a:pt x="11588" y="1361"/>
                      <a:pt x="9007" y="2322"/>
                      <a:pt x="6562" y="3570"/>
                    </a:cubicBezTo>
                    <a:cubicBezTo>
                      <a:pt x="4487" y="4599"/>
                      <a:pt x="2480" y="5746"/>
                      <a:pt x="523" y="6977"/>
                    </a:cubicBezTo>
                    <a:cubicBezTo>
                      <a:pt x="372" y="7112"/>
                      <a:pt x="186" y="7197"/>
                      <a:pt x="1" y="7281"/>
                    </a:cubicBezTo>
                    <a:lnTo>
                      <a:pt x="1" y="16794"/>
                    </a:lnTo>
                    <a:cubicBezTo>
                      <a:pt x="46" y="16824"/>
                      <a:pt x="87" y="16836"/>
                      <a:pt x="124" y="16836"/>
                    </a:cubicBezTo>
                    <a:cubicBezTo>
                      <a:pt x="213" y="16836"/>
                      <a:pt x="284" y="16768"/>
                      <a:pt x="355" y="16709"/>
                    </a:cubicBezTo>
                    <a:cubicBezTo>
                      <a:pt x="557" y="16524"/>
                      <a:pt x="760" y="16372"/>
                      <a:pt x="945" y="16186"/>
                    </a:cubicBezTo>
                    <a:cubicBezTo>
                      <a:pt x="2143" y="15023"/>
                      <a:pt x="3391" y="13926"/>
                      <a:pt x="4706" y="12914"/>
                    </a:cubicBezTo>
                    <a:cubicBezTo>
                      <a:pt x="6882" y="11245"/>
                      <a:pt x="9176" y="9777"/>
                      <a:pt x="11790" y="8900"/>
                    </a:cubicBezTo>
                    <a:cubicBezTo>
                      <a:pt x="13021" y="8486"/>
                      <a:pt x="14281" y="8190"/>
                      <a:pt x="15579" y="8190"/>
                    </a:cubicBezTo>
                    <a:cubicBezTo>
                      <a:pt x="15971" y="8190"/>
                      <a:pt x="16367" y="8217"/>
                      <a:pt x="16766" y="8276"/>
                    </a:cubicBezTo>
                    <a:cubicBezTo>
                      <a:pt x="18132" y="8462"/>
                      <a:pt x="19296" y="9018"/>
                      <a:pt x="20190" y="10098"/>
                    </a:cubicBezTo>
                    <a:cubicBezTo>
                      <a:pt x="20966" y="11025"/>
                      <a:pt x="21421" y="12138"/>
                      <a:pt x="21843" y="13235"/>
                    </a:cubicBezTo>
                    <a:cubicBezTo>
                      <a:pt x="22281" y="14348"/>
                      <a:pt x="22669" y="15478"/>
                      <a:pt x="23175" y="16558"/>
                    </a:cubicBezTo>
                    <a:cubicBezTo>
                      <a:pt x="24558" y="19526"/>
                      <a:pt x="26599" y="21887"/>
                      <a:pt x="29500" y="23507"/>
                    </a:cubicBezTo>
                    <a:cubicBezTo>
                      <a:pt x="31676" y="24721"/>
                      <a:pt x="34121" y="25362"/>
                      <a:pt x="36618" y="25362"/>
                    </a:cubicBezTo>
                    <a:cubicBezTo>
                      <a:pt x="38844" y="25328"/>
                      <a:pt x="41037" y="24906"/>
                      <a:pt x="43094" y="24080"/>
                    </a:cubicBezTo>
                    <a:cubicBezTo>
                      <a:pt x="45456" y="23186"/>
                      <a:pt x="47682" y="21972"/>
                      <a:pt x="49892" y="20757"/>
                    </a:cubicBezTo>
                    <a:cubicBezTo>
                      <a:pt x="51679" y="19779"/>
                      <a:pt x="53484" y="18801"/>
                      <a:pt x="55272" y="17856"/>
                    </a:cubicBezTo>
                    <a:cubicBezTo>
                      <a:pt x="56858" y="17013"/>
                      <a:pt x="58460" y="16254"/>
                      <a:pt x="60062" y="15478"/>
                    </a:cubicBezTo>
                    <a:cubicBezTo>
                      <a:pt x="62423" y="14348"/>
                      <a:pt x="64920" y="13488"/>
                      <a:pt x="67467" y="12931"/>
                    </a:cubicBezTo>
                    <a:cubicBezTo>
                      <a:pt x="70958" y="12206"/>
                      <a:pt x="74517" y="11885"/>
                      <a:pt x="78059" y="11599"/>
                    </a:cubicBezTo>
                    <a:lnTo>
                      <a:pt x="78969" y="11531"/>
                    </a:lnTo>
                    <a:lnTo>
                      <a:pt x="78969" y="10857"/>
                    </a:lnTo>
                    <a:cubicBezTo>
                      <a:pt x="77249" y="10840"/>
                      <a:pt x="75529" y="10789"/>
                      <a:pt x="73791" y="10755"/>
                    </a:cubicBezTo>
                    <a:cubicBezTo>
                      <a:pt x="72863" y="10729"/>
                      <a:pt x="71935" y="10708"/>
                      <a:pt x="71006" y="10708"/>
                    </a:cubicBezTo>
                    <a:cubicBezTo>
                      <a:pt x="69556" y="10708"/>
                      <a:pt x="68107" y="10760"/>
                      <a:pt x="66657" y="10924"/>
                    </a:cubicBezTo>
                    <a:cubicBezTo>
                      <a:pt x="65375" y="11076"/>
                      <a:pt x="64093" y="11329"/>
                      <a:pt x="62845" y="11717"/>
                    </a:cubicBezTo>
                    <a:cubicBezTo>
                      <a:pt x="61361" y="12223"/>
                      <a:pt x="59893" y="12813"/>
                      <a:pt x="58460" y="13488"/>
                    </a:cubicBezTo>
                    <a:cubicBezTo>
                      <a:pt x="55879" y="14652"/>
                      <a:pt x="53349" y="15917"/>
                      <a:pt x="50802" y="17148"/>
                    </a:cubicBezTo>
                    <a:cubicBezTo>
                      <a:pt x="49048" y="17991"/>
                      <a:pt x="47277" y="18818"/>
                      <a:pt x="45456" y="19509"/>
                    </a:cubicBezTo>
                    <a:cubicBezTo>
                      <a:pt x="43769" y="20133"/>
                      <a:pt x="42032" y="20656"/>
                      <a:pt x="40227" y="20825"/>
                    </a:cubicBezTo>
                    <a:cubicBezTo>
                      <a:pt x="39849" y="20867"/>
                      <a:pt x="39469" y="20888"/>
                      <a:pt x="39089" y="20888"/>
                    </a:cubicBezTo>
                    <a:cubicBezTo>
                      <a:pt x="38249" y="20888"/>
                      <a:pt x="37409" y="20786"/>
                      <a:pt x="36584" y="20589"/>
                    </a:cubicBezTo>
                    <a:cubicBezTo>
                      <a:pt x="33514" y="19796"/>
                      <a:pt x="31507" y="17873"/>
                      <a:pt x="30495" y="14888"/>
                    </a:cubicBezTo>
                    <a:cubicBezTo>
                      <a:pt x="30074" y="13555"/>
                      <a:pt x="29837" y="12172"/>
                      <a:pt x="29804" y="10789"/>
                    </a:cubicBezTo>
                    <a:cubicBezTo>
                      <a:pt x="29753" y="9845"/>
                      <a:pt x="29736" y="8900"/>
                      <a:pt x="29669" y="7972"/>
                    </a:cubicBezTo>
                    <a:cubicBezTo>
                      <a:pt x="29618" y="6977"/>
                      <a:pt x="29449" y="5999"/>
                      <a:pt x="29180" y="5055"/>
                    </a:cubicBezTo>
                    <a:cubicBezTo>
                      <a:pt x="28792" y="3621"/>
                      <a:pt x="27881" y="2373"/>
                      <a:pt x="26633" y="1563"/>
                    </a:cubicBezTo>
                    <a:cubicBezTo>
                      <a:pt x="25604" y="905"/>
                      <a:pt x="24457" y="467"/>
                      <a:pt x="23259" y="264"/>
                    </a:cubicBezTo>
                    <a:cubicBezTo>
                      <a:pt x="22250" y="86"/>
                      <a:pt x="21223" y="0"/>
                      <a:pt x="20192" y="0"/>
                    </a:cubicBez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937" name="Google Shape;937;p52"/>
              <p:cNvSpPr/>
              <p:nvPr/>
            </p:nvSpPr>
            <p:spPr>
              <a:xfrm>
                <a:off x="4306191" y="2430334"/>
                <a:ext cx="3027512" cy="781165"/>
              </a:xfrm>
              <a:custGeom>
                <a:avLst/>
                <a:gdLst/>
                <a:ahLst/>
                <a:cxnLst/>
                <a:rect l="l" t="t" r="r" b="b"/>
                <a:pathLst>
                  <a:path w="78970" h="20376" extrusionOk="0">
                    <a:moveTo>
                      <a:pt x="78969" y="0"/>
                    </a:moveTo>
                    <a:lnTo>
                      <a:pt x="76625" y="388"/>
                    </a:lnTo>
                    <a:cubicBezTo>
                      <a:pt x="74972" y="641"/>
                      <a:pt x="73336" y="945"/>
                      <a:pt x="71717" y="1333"/>
                    </a:cubicBezTo>
                    <a:cubicBezTo>
                      <a:pt x="70688" y="1569"/>
                      <a:pt x="69676" y="1839"/>
                      <a:pt x="68647" y="2075"/>
                    </a:cubicBezTo>
                    <a:cubicBezTo>
                      <a:pt x="67399" y="2362"/>
                      <a:pt x="66151" y="2699"/>
                      <a:pt x="64920" y="3087"/>
                    </a:cubicBezTo>
                    <a:cubicBezTo>
                      <a:pt x="62727" y="3762"/>
                      <a:pt x="60636" y="4706"/>
                      <a:pt x="58578" y="5684"/>
                    </a:cubicBezTo>
                    <a:cubicBezTo>
                      <a:pt x="55609" y="7101"/>
                      <a:pt x="52759" y="8703"/>
                      <a:pt x="49892" y="10339"/>
                    </a:cubicBezTo>
                    <a:cubicBezTo>
                      <a:pt x="48121" y="11335"/>
                      <a:pt x="46367" y="12330"/>
                      <a:pt x="44511" y="13190"/>
                    </a:cubicBezTo>
                    <a:cubicBezTo>
                      <a:pt x="43061" y="13848"/>
                      <a:pt x="41560" y="14387"/>
                      <a:pt x="40008" y="14775"/>
                    </a:cubicBezTo>
                    <a:cubicBezTo>
                      <a:pt x="38726" y="15096"/>
                      <a:pt x="37410" y="15265"/>
                      <a:pt x="36078" y="15315"/>
                    </a:cubicBezTo>
                    <a:cubicBezTo>
                      <a:pt x="35906" y="15322"/>
                      <a:pt x="35734" y="15325"/>
                      <a:pt x="35562" y="15325"/>
                    </a:cubicBezTo>
                    <a:cubicBezTo>
                      <a:pt x="34891" y="15325"/>
                      <a:pt x="34223" y="15274"/>
                      <a:pt x="33565" y="15180"/>
                    </a:cubicBezTo>
                    <a:cubicBezTo>
                      <a:pt x="31929" y="14961"/>
                      <a:pt x="30327" y="14506"/>
                      <a:pt x="28809" y="13831"/>
                    </a:cubicBezTo>
                    <a:cubicBezTo>
                      <a:pt x="25975" y="12566"/>
                      <a:pt x="23647" y="10660"/>
                      <a:pt x="21674" y="8299"/>
                    </a:cubicBezTo>
                    <a:cubicBezTo>
                      <a:pt x="20780" y="7236"/>
                      <a:pt x="19970" y="6106"/>
                      <a:pt x="19110" y="5010"/>
                    </a:cubicBezTo>
                    <a:cubicBezTo>
                      <a:pt x="18537" y="4234"/>
                      <a:pt x="17862" y="3525"/>
                      <a:pt x="17120" y="2918"/>
                    </a:cubicBezTo>
                    <a:cubicBezTo>
                      <a:pt x="16126" y="2105"/>
                      <a:pt x="14876" y="1668"/>
                      <a:pt x="13599" y="1668"/>
                    </a:cubicBezTo>
                    <a:cubicBezTo>
                      <a:pt x="13446" y="1668"/>
                      <a:pt x="13293" y="1674"/>
                      <a:pt x="13140" y="1687"/>
                    </a:cubicBezTo>
                    <a:cubicBezTo>
                      <a:pt x="11959" y="1788"/>
                      <a:pt x="10795" y="2125"/>
                      <a:pt x="9749" y="2648"/>
                    </a:cubicBezTo>
                    <a:cubicBezTo>
                      <a:pt x="8535" y="3256"/>
                      <a:pt x="7388" y="3998"/>
                      <a:pt x="6342" y="4858"/>
                    </a:cubicBezTo>
                    <a:cubicBezTo>
                      <a:pt x="5010" y="5954"/>
                      <a:pt x="3745" y="7152"/>
                      <a:pt x="2598" y="8450"/>
                    </a:cubicBezTo>
                    <a:cubicBezTo>
                      <a:pt x="1906" y="9226"/>
                      <a:pt x="1249" y="10036"/>
                      <a:pt x="557" y="10812"/>
                    </a:cubicBezTo>
                    <a:cubicBezTo>
                      <a:pt x="405" y="11031"/>
                      <a:pt x="220" y="11233"/>
                      <a:pt x="1" y="11402"/>
                    </a:cubicBezTo>
                    <a:lnTo>
                      <a:pt x="1" y="20375"/>
                    </a:lnTo>
                    <a:cubicBezTo>
                      <a:pt x="203" y="20341"/>
                      <a:pt x="304" y="20156"/>
                      <a:pt x="422" y="20021"/>
                    </a:cubicBezTo>
                    <a:cubicBezTo>
                      <a:pt x="1468" y="18874"/>
                      <a:pt x="2429" y="17660"/>
                      <a:pt x="3273" y="16378"/>
                    </a:cubicBezTo>
                    <a:cubicBezTo>
                      <a:pt x="4217" y="14961"/>
                      <a:pt x="5246" y="13612"/>
                      <a:pt x="6359" y="12313"/>
                    </a:cubicBezTo>
                    <a:cubicBezTo>
                      <a:pt x="7371" y="11183"/>
                      <a:pt x="8468" y="10137"/>
                      <a:pt x="9800" y="9361"/>
                    </a:cubicBezTo>
                    <a:cubicBezTo>
                      <a:pt x="10894" y="8740"/>
                      <a:pt x="12004" y="8419"/>
                      <a:pt x="13129" y="8419"/>
                    </a:cubicBezTo>
                    <a:cubicBezTo>
                      <a:pt x="14050" y="8419"/>
                      <a:pt x="14981" y="8634"/>
                      <a:pt x="15923" y="9074"/>
                    </a:cubicBezTo>
                    <a:cubicBezTo>
                      <a:pt x="16597" y="9395"/>
                      <a:pt x="17255" y="9766"/>
                      <a:pt x="17896" y="10205"/>
                    </a:cubicBezTo>
                    <a:cubicBezTo>
                      <a:pt x="19077" y="11031"/>
                      <a:pt x="20257" y="11874"/>
                      <a:pt x="21455" y="12701"/>
                    </a:cubicBezTo>
                    <a:cubicBezTo>
                      <a:pt x="23749" y="14303"/>
                      <a:pt x="26279" y="15551"/>
                      <a:pt x="28960" y="16395"/>
                    </a:cubicBezTo>
                    <a:cubicBezTo>
                      <a:pt x="30811" y="16974"/>
                      <a:pt x="32743" y="17267"/>
                      <a:pt x="34683" y="17267"/>
                    </a:cubicBezTo>
                    <a:cubicBezTo>
                      <a:pt x="35678" y="17267"/>
                      <a:pt x="36674" y="17190"/>
                      <a:pt x="37663" y="17035"/>
                    </a:cubicBezTo>
                    <a:cubicBezTo>
                      <a:pt x="40210" y="16597"/>
                      <a:pt x="42707" y="15787"/>
                      <a:pt x="45017" y="14624"/>
                    </a:cubicBezTo>
                    <a:cubicBezTo>
                      <a:pt x="46991" y="13662"/>
                      <a:pt x="48897" y="12532"/>
                      <a:pt x="50786" y="11436"/>
                    </a:cubicBezTo>
                    <a:cubicBezTo>
                      <a:pt x="53231" y="10002"/>
                      <a:pt x="55711" y="8619"/>
                      <a:pt x="58274" y="7422"/>
                    </a:cubicBezTo>
                    <a:cubicBezTo>
                      <a:pt x="60551" y="6342"/>
                      <a:pt x="62896" y="5414"/>
                      <a:pt x="65291" y="4639"/>
                    </a:cubicBezTo>
                    <a:cubicBezTo>
                      <a:pt x="65696" y="4537"/>
                      <a:pt x="66100" y="4402"/>
                      <a:pt x="66488" y="4251"/>
                    </a:cubicBezTo>
                    <a:cubicBezTo>
                      <a:pt x="66826" y="4183"/>
                      <a:pt x="67180" y="4116"/>
                      <a:pt x="67517" y="4015"/>
                    </a:cubicBezTo>
                    <a:cubicBezTo>
                      <a:pt x="69001" y="3610"/>
                      <a:pt x="70486" y="3137"/>
                      <a:pt x="71936" y="2598"/>
                    </a:cubicBezTo>
                    <a:cubicBezTo>
                      <a:pt x="74230" y="1687"/>
                      <a:pt x="76591" y="911"/>
                      <a:pt x="78969" y="270"/>
                    </a:cubicBezTo>
                    <a:lnTo>
                      <a:pt x="78969"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938" name="Google Shape;938;p52"/>
              <p:cNvSpPr/>
              <p:nvPr/>
            </p:nvSpPr>
            <p:spPr>
              <a:xfrm>
                <a:off x="4306191" y="2498881"/>
                <a:ext cx="3027512" cy="1834488"/>
              </a:xfrm>
              <a:custGeom>
                <a:avLst/>
                <a:gdLst/>
                <a:ahLst/>
                <a:cxnLst/>
                <a:rect l="l" t="t" r="r" b="b"/>
                <a:pathLst>
                  <a:path w="78970" h="47851" extrusionOk="0">
                    <a:moveTo>
                      <a:pt x="78969" y="0"/>
                    </a:moveTo>
                    <a:cubicBezTo>
                      <a:pt x="78042" y="742"/>
                      <a:pt x="77198" y="1569"/>
                      <a:pt x="76456" y="2496"/>
                    </a:cubicBezTo>
                    <a:cubicBezTo>
                      <a:pt x="75849" y="3255"/>
                      <a:pt x="75124" y="3896"/>
                      <a:pt x="74281" y="4385"/>
                    </a:cubicBezTo>
                    <a:cubicBezTo>
                      <a:pt x="73201" y="4942"/>
                      <a:pt x="72037" y="5330"/>
                      <a:pt x="70840" y="5549"/>
                    </a:cubicBezTo>
                    <a:cubicBezTo>
                      <a:pt x="68681" y="6005"/>
                      <a:pt x="66488" y="6274"/>
                      <a:pt x="64329" y="6747"/>
                    </a:cubicBezTo>
                    <a:cubicBezTo>
                      <a:pt x="61074" y="7455"/>
                      <a:pt x="57937" y="8602"/>
                      <a:pt x="55002" y="10154"/>
                    </a:cubicBezTo>
                    <a:cubicBezTo>
                      <a:pt x="52843" y="11250"/>
                      <a:pt x="50769" y="12515"/>
                      <a:pt x="48677" y="13730"/>
                    </a:cubicBezTo>
                    <a:cubicBezTo>
                      <a:pt x="45709" y="15450"/>
                      <a:pt x="42656" y="16951"/>
                      <a:pt x="39333" y="17862"/>
                    </a:cubicBezTo>
                    <a:cubicBezTo>
                      <a:pt x="37427" y="18402"/>
                      <a:pt x="35454" y="18756"/>
                      <a:pt x="33481" y="18874"/>
                    </a:cubicBezTo>
                    <a:cubicBezTo>
                      <a:pt x="33039" y="18894"/>
                      <a:pt x="32598" y="18904"/>
                      <a:pt x="32156" y="18904"/>
                    </a:cubicBezTo>
                    <a:cubicBezTo>
                      <a:pt x="30406" y="18904"/>
                      <a:pt x="28661" y="18745"/>
                      <a:pt x="26936" y="18435"/>
                    </a:cubicBezTo>
                    <a:cubicBezTo>
                      <a:pt x="24845" y="18081"/>
                      <a:pt x="22787" y="17626"/>
                      <a:pt x="20679" y="17356"/>
                    </a:cubicBezTo>
                    <a:cubicBezTo>
                      <a:pt x="20039" y="17251"/>
                      <a:pt x="19394" y="17200"/>
                      <a:pt x="18747" y="17200"/>
                    </a:cubicBezTo>
                    <a:cubicBezTo>
                      <a:pt x="18250" y="17200"/>
                      <a:pt x="17753" y="17230"/>
                      <a:pt x="17255" y="17288"/>
                    </a:cubicBezTo>
                    <a:cubicBezTo>
                      <a:pt x="15164" y="17592"/>
                      <a:pt x="13561" y="18671"/>
                      <a:pt x="12279" y="20324"/>
                    </a:cubicBezTo>
                    <a:cubicBezTo>
                      <a:pt x="11200" y="21707"/>
                      <a:pt x="10340" y="23259"/>
                      <a:pt x="9395" y="24726"/>
                    </a:cubicBezTo>
                    <a:cubicBezTo>
                      <a:pt x="8366" y="26363"/>
                      <a:pt x="7084" y="27813"/>
                      <a:pt x="5617" y="29061"/>
                    </a:cubicBezTo>
                    <a:cubicBezTo>
                      <a:pt x="4032" y="30377"/>
                      <a:pt x="2278" y="31406"/>
                      <a:pt x="456" y="32350"/>
                    </a:cubicBezTo>
                    <a:cubicBezTo>
                      <a:pt x="270" y="32418"/>
                      <a:pt x="119" y="32536"/>
                      <a:pt x="1" y="32688"/>
                    </a:cubicBezTo>
                    <a:lnTo>
                      <a:pt x="1" y="47851"/>
                    </a:lnTo>
                    <a:cubicBezTo>
                      <a:pt x="68" y="47834"/>
                      <a:pt x="152" y="47800"/>
                      <a:pt x="203" y="47749"/>
                    </a:cubicBezTo>
                    <a:cubicBezTo>
                      <a:pt x="1923" y="46653"/>
                      <a:pt x="3610" y="45506"/>
                      <a:pt x="5280" y="44342"/>
                    </a:cubicBezTo>
                    <a:cubicBezTo>
                      <a:pt x="7725" y="42622"/>
                      <a:pt x="10137" y="40834"/>
                      <a:pt x="12532" y="39063"/>
                    </a:cubicBezTo>
                    <a:cubicBezTo>
                      <a:pt x="14152" y="37882"/>
                      <a:pt x="15619" y="36482"/>
                      <a:pt x="16884" y="34931"/>
                    </a:cubicBezTo>
                    <a:cubicBezTo>
                      <a:pt x="17963" y="33531"/>
                      <a:pt x="18975" y="32080"/>
                      <a:pt x="19886" y="30579"/>
                    </a:cubicBezTo>
                    <a:cubicBezTo>
                      <a:pt x="20729" y="29264"/>
                      <a:pt x="21623" y="27999"/>
                      <a:pt x="22804" y="26970"/>
                    </a:cubicBezTo>
                    <a:cubicBezTo>
                      <a:pt x="23445" y="26413"/>
                      <a:pt x="24153" y="25958"/>
                      <a:pt x="24895" y="25587"/>
                    </a:cubicBezTo>
                    <a:cubicBezTo>
                      <a:pt x="25958" y="25081"/>
                      <a:pt x="27071" y="24710"/>
                      <a:pt x="28201" y="24457"/>
                    </a:cubicBezTo>
                    <a:cubicBezTo>
                      <a:pt x="29669" y="24102"/>
                      <a:pt x="31136" y="23799"/>
                      <a:pt x="32603" y="23445"/>
                    </a:cubicBezTo>
                    <a:cubicBezTo>
                      <a:pt x="35218" y="22821"/>
                      <a:pt x="37815" y="22045"/>
                      <a:pt x="40345" y="21151"/>
                    </a:cubicBezTo>
                    <a:cubicBezTo>
                      <a:pt x="41998" y="20560"/>
                      <a:pt x="43617" y="19903"/>
                      <a:pt x="45186" y="19161"/>
                    </a:cubicBezTo>
                    <a:cubicBezTo>
                      <a:pt x="46940" y="18317"/>
                      <a:pt x="48627" y="17356"/>
                      <a:pt x="50296" y="16394"/>
                    </a:cubicBezTo>
                    <a:cubicBezTo>
                      <a:pt x="52067" y="15349"/>
                      <a:pt x="53872" y="14387"/>
                      <a:pt x="55727" y="13510"/>
                    </a:cubicBezTo>
                    <a:cubicBezTo>
                      <a:pt x="57043" y="12920"/>
                      <a:pt x="58392" y="12431"/>
                      <a:pt x="59792" y="12060"/>
                    </a:cubicBezTo>
                    <a:cubicBezTo>
                      <a:pt x="61614" y="11587"/>
                      <a:pt x="63469" y="11301"/>
                      <a:pt x="65341" y="11200"/>
                    </a:cubicBezTo>
                    <a:cubicBezTo>
                      <a:pt x="66623" y="11115"/>
                      <a:pt x="67905" y="11098"/>
                      <a:pt x="69187" y="11065"/>
                    </a:cubicBezTo>
                    <a:cubicBezTo>
                      <a:pt x="70486" y="11031"/>
                      <a:pt x="71801" y="11014"/>
                      <a:pt x="73117" y="10930"/>
                    </a:cubicBezTo>
                    <a:cubicBezTo>
                      <a:pt x="73893" y="10879"/>
                      <a:pt x="74669" y="10778"/>
                      <a:pt x="75428" y="10626"/>
                    </a:cubicBezTo>
                    <a:cubicBezTo>
                      <a:pt x="76692" y="10390"/>
                      <a:pt x="77907" y="9901"/>
                      <a:pt x="78969" y="9176"/>
                    </a:cubicBezTo>
                    <a:lnTo>
                      <a:pt x="78969"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939" name="Google Shape;939;p52"/>
              <p:cNvSpPr/>
              <p:nvPr/>
            </p:nvSpPr>
            <p:spPr>
              <a:xfrm>
                <a:off x="4619140" y="2970893"/>
                <a:ext cx="2714563" cy="1482089"/>
              </a:xfrm>
              <a:custGeom>
                <a:avLst/>
                <a:gdLst/>
                <a:ahLst/>
                <a:cxnLst/>
                <a:rect l="l" t="t" r="r" b="b"/>
                <a:pathLst>
                  <a:path w="70807" h="38659" extrusionOk="0">
                    <a:moveTo>
                      <a:pt x="70806" y="1"/>
                    </a:moveTo>
                    <a:cubicBezTo>
                      <a:pt x="70166" y="304"/>
                      <a:pt x="69508" y="574"/>
                      <a:pt x="68833" y="793"/>
                    </a:cubicBezTo>
                    <a:cubicBezTo>
                      <a:pt x="67163" y="1333"/>
                      <a:pt x="65443" y="1468"/>
                      <a:pt x="63706" y="1502"/>
                    </a:cubicBezTo>
                    <a:cubicBezTo>
                      <a:pt x="63291" y="1512"/>
                      <a:pt x="62874" y="1516"/>
                      <a:pt x="62457" y="1516"/>
                    </a:cubicBezTo>
                    <a:cubicBezTo>
                      <a:pt x="61451" y="1516"/>
                      <a:pt x="60440" y="1492"/>
                      <a:pt x="59438" y="1468"/>
                    </a:cubicBezTo>
                    <a:cubicBezTo>
                      <a:pt x="59108" y="1456"/>
                      <a:pt x="58779" y="1451"/>
                      <a:pt x="58451" y="1451"/>
                    </a:cubicBezTo>
                    <a:cubicBezTo>
                      <a:pt x="57403" y="1451"/>
                      <a:pt x="56363" y="1505"/>
                      <a:pt x="55323" y="1569"/>
                    </a:cubicBezTo>
                    <a:cubicBezTo>
                      <a:pt x="52085" y="1772"/>
                      <a:pt x="48931" y="2615"/>
                      <a:pt x="46046" y="4082"/>
                    </a:cubicBezTo>
                    <a:cubicBezTo>
                      <a:pt x="44157" y="4993"/>
                      <a:pt x="42353" y="6073"/>
                      <a:pt x="40531" y="7085"/>
                    </a:cubicBezTo>
                    <a:cubicBezTo>
                      <a:pt x="38946" y="7962"/>
                      <a:pt x="37326" y="8771"/>
                      <a:pt x="35674" y="9513"/>
                    </a:cubicBezTo>
                    <a:cubicBezTo>
                      <a:pt x="33869" y="10323"/>
                      <a:pt x="32047" y="11015"/>
                      <a:pt x="30226" y="11757"/>
                    </a:cubicBezTo>
                    <a:cubicBezTo>
                      <a:pt x="28151" y="12583"/>
                      <a:pt x="26110" y="13528"/>
                      <a:pt x="24120" y="14557"/>
                    </a:cubicBezTo>
                    <a:cubicBezTo>
                      <a:pt x="23142" y="15046"/>
                      <a:pt x="22214" y="15602"/>
                      <a:pt x="21303" y="16209"/>
                    </a:cubicBezTo>
                    <a:cubicBezTo>
                      <a:pt x="20359" y="16850"/>
                      <a:pt x="19482" y="17593"/>
                      <a:pt x="18706" y="18453"/>
                    </a:cubicBezTo>
                    <a:cubicBezTo>
                      <a:pt x="17863" y="19414"/>
                      <a:pt x="17087" y="20426"/>
                      <a:pt x="16395" y="21506"/>
                    </a:cubicBezTo>
                    <a:cubicBezTo>
                      <a:pt x="15451" y="22939"/>
                      <a:pt x="14489" y="24356"/>
                      <a:pt x="13477" y="25722"/>
                    </a:cubicBezTo>
                    <a:cubicBezTo>
                      <a:pt x="12701" y="26751"/>
                      <a:pt x="11875" y="27729"/>
                      <a:pt x="10998" y="28657"/>
                    </a:cubicBezTo>
                    <a:cubicBezTo>
                      <a:pt x="10036" y="29686"/>
                      <a:pt x="9092" y="30732"/>
                      <a:pt x="8063" y="31693"/>
                    </a:cubicBezTo>
                    <a:cubicBezTo>
                      <a:pt x="6849" y="32823"/>
                      <a:pt x="5601" y="33953"/>
                      <a:pt x="4336" y="35066"/>
                    </a:cubicBezTo>
                    <a:cubicBezTo>
                      <a:pt x="3206" y="36028"/>
                      <a:pt x="2042" y="36989"/>
                      <a:pt x="878" y="37917"/>
                    </a:cubicBezTo>
                    <a:cubicBezTo>
                      <a:pt x="591" y="38170"/>
                      <a:pt x="254" y="38338"/>
                      <a:pt x="1" y="38659"/>
                    </a:cubicBezTo>
                    <a:lnTo>
                      <a:pt x="11976" y="38659"/>
                    </a:lnTo>
                    <a:cubicBezTo>
                      <a:pt x="12027" y="38456"/>
                      <a:pt x="12179" y="38355"/>
                      <a:pt x="12313" y="38203"/>
                    </a:cubicBezTo>
                    <a:cubicBezTo>
                      <a:pt x="13258" y="37040"/>
                      <a:pt x="14118" y="35792"/>
                      <a:pt x="14962" y="34543"/>
                    </a:cubicBezTo>
                    <a:cubicBezTo>
                      <a:pt x="16716" y="31946"/>
                      <a:pt x="18487" y="29349"/>
                      <a:pt x="20173" y="26700"/>
                    </a:cubicBezTo>
                    <a:cubicBezTo>
                      <a:pt x="21590" y="24457"/>
                      <a:pt x="23041" y="22231"/>
                      <a:pt x="24693" y="20173"/>
                    </a:cubicBezTo>
                    <a:cubicBezTo>
                      <a:pt x="26701" y="17542"/>
                      <a:pt x="29264" y="15417"/>
                      <a:pt x="32216" y="13932"/>
                    </a:cubicBezTo>
                    <a:cubicBezTo>
                      <a:pt x="33734" y="13123"/>
                      <a:pt x="35269" y="12381"/>
                      <a:pt x="36820" y="11639"/>
                    </a:cubicBezTo>
                    <a:cubicBezTo>
                      <a:pt x="39165" y="10525"/>
                      <a:pt x="41442" y="9277"/>
                      <a:pt x="43719" y="8063"/>
                    </a:cubicBezTo>
                    <a:cubicBezTo>
                      <a:pt x="45068" y="7321"/>
                      <a:pt x="46468" y="6663"/>
                      <a:pt x="47919" y="6123"/>
                    </a:cubicBezTo>
                    <a:cubicBezTo>
                      <a:pt x="49639" y="5516"/>
                      <a:pt x="51427" y="5111"/>
                      <a:pt x="53232" y="4926"/>
                    </a:cubicBezTo>
                    <a:cubicBezTo>
                      <a:pt x="54284" y="4818"/>
                      <a:pt x="55337" y="4764"/>
                      <a:pt x="56389" y="4764"/>
                    </a:cubicBezTo>
                    <a:cubicBezTo>
                      <a:pt x="56652" y="4764"/>
                      <a:pt x="56915" y="4767"/>
                      <a:pt x="57178" y="4774"/>
                    </a:cubicBezTo>
                    <a:cubicBezTo>
                      <a:pt x="58494" y="4791"/>
                      <a:pt x="59826" y="4875"/>
                      <a:pt x="61142" y="4909"/>
                    </a:cubicBezTo>
                    <a:cubicBezTo>
                      <a:pt x="61707" y="4926"/>
                      <a:pt x="62272" y="4938"/>
                      <a:pt x="62839" y="4938"/>
                    </a:cubicBezTo>
                    <a:cubicBezTo>
                      <a:pt x="63406" y="4938"/>
                      <a:pt x="63976" y="4926"/>
                      <a:pt x="64549" y="4892"/>
                    </a:cubicBezTo>
                    <a:cubicBezTo>
                      <a:pt x="65578" y="4841"/>
                      <a:pt x="66607" y="4690"/>
                      <a:pt x="67636" y="4453"/>
                    </a:cubicBezTo>
                    <a:cubicBezTo>
                      <a:pt x="68732" y="4200"/>
                      <a:pt x="69794" y="3829"/>
                      <a:pt x="70806" y="3340"/>
                    </a:cubicBezTo>
                    <a:lnTo>
                      <a:pt x="70806" y="1"/>
                    </a:lnTo>
                    <a:close/>
                  </a:path>
                </a:pathLst>
              </a:custGeom>
              <a:solidFill>
                <a:schemeClr val="accent1"/>
              </a:solidFill>
              <a:ln>
                <a:noFill/>
              </a:ln>
            </p:spPr>
            <p:txBody>
              <a:bodyPr spcFirstLastPara="1" wrap="square" lIns="91427" tIns="91427" rIns="91427" bIns="91427" anchor="ctr" anchorCtr="0">
                <a:noAutofit/>
              </a:bodyPr>
              <a:lstStyle/>
              <a:p>
                <a:endParaRPr sz="1401"/>
              </a:p>
            </p:txBody>
          </p:sp>
          <p:sp>
            <p:nvSpPr>
              <p:cNvPr id="940" name="Google Shape;940;p52"/>
              <p:cNvSpPr/>
              <p:nvPr/>
            </p:nvSpPr>
            <p:spPr>
              <a:xfrm>
                <a:off x="5586510" y="3428719"/>
                <a:ext cx="1747193" cy="1024263"/>
              </a:xfrm>
              <a:custGeom>
                <a:avLst/>
                <a:gdLst/>
                <a:ahLst/>
                <a:cxnLst/>
                <a:rect l="l" t="t" r="r" b="b"/>
                <a:pathLst>
                  <a:path w="45574" h="26717" extrusionOk="0">
                    <a:moveTo>
                      <a:pt x="45573" y="0"/>
                    </a:moveTo>
                    <a:cubicBezTo>
                      <a:pt x="44578" y="1046"/>
                      <a:pt x="43617" y="2125"/>
                      <a:pt x="42656" y="3222"/>
                    </a:cubicBezTo>
                    <a:cubicBezTo>
                      <a:pt x="42251" y="3694"/>
                      <a:pt x="41812" y="4133"/>
                      <a:pt x="41323" y="4520"/>
                    </a:cubicBezTo>
                    <a:cubicBezTo>
                      <a:pt x="40552" y="5123"/>
                      <a:pt x="39704" y="5381"/>
                      <a:pt x="38802" y="5381"/>
                    </a:cubicBezTo>
                    <a:cubicBezTo>
                      <a:pt x="38442" y="5381"/>
                      <a:pt x="38073" y="5340"/>
                      <a:pt x="37697" y="5263"/>
                    </a:cubicBezTo>
                    <a:cubicBezTo>
                      <a:pt x="36668" y="5043"/>
                      <a:pt x="35774" y="4537"/>
                      <a:pt x="34863" y="4031"/>
                    </a:cubicBezTo>
                    <a:cubicBezTo>
                      <a:pt x="34307" y="3728"/>
                      <a:pt x="33818" y="3289"/>
                      <a:pt x="33244" y="2986"/>
                    </a:cubicBezTo>
                    <a:cubicBezTo>
                      <a:pt x="33126" y="2952"/>
                      <a:pt x="33025" y="2884"/>
                      <a:pt x="32957" y="2800"/>
                    </a:cubicBezTo>
                    <a:cubicBezTo>
                      <a:pt x="32890" y="2733"/>
                      <a:pt x="32806" y="2665"/>
                      <a:pt x="32721" y="2615"/>
                    </a:cubicBezTo>
                    <a:cubicBezTo>
                      <a:pt x="30430" y="1106"/>
                      <a:pt x="28005" y="368"/>
                      <a:pt x="25468" y="368"/>
                    </a:cubicBezTo>
                    <a:cubicBezTo>
                      <a:pt x="24289" y="368"/>
                      <a:pt x="23085" y="528"/>
                      <a:pt x="21859" y="844"/>
                    </a:cubicBezTo>
                    <a:cubicBezTo>
                      <a:pt x="18773" y="1653"/>
                      <a:pt x="15905" y="2986"/>
                      <a:pt x="13139" y="4520"/>
                    </a:cubicBezTo>
                    <a:cubicBezTo>
                      <a:pt x="11368" y="5482"/>
                      <a:pt x="9783" y="6747"/>
                      <a:pt x="8433" y="8231"/>
                    </a:cubicBezTo>
                    <a:cubicBezTo>
                      <a:pt x="6899" y="9935"/>
                      <a:pt x="5802" y="11908"/>
                      <a:pt x="4841" y="13983"/>
                    </a:cubicBezTo>
                    <a:cubicBezTo>
                      <a:pt x="3981" y="15889"/>
                      <a:pt x="3205" y="17845"/>
                      <a:pt x="2395" y="19768"/>
                    </a:cubicBezTo>
                    <a:cubicBezTo>
                      <a:pt x="1501" y="21876"/>
                      <a:pt x="742" y="24035"/>
                      <a:pt x="152" y="26228"/>
                    </a:cubicBezTo>
                    <a:cubicBezTo>
                      <a:pt x="101" y="26380"/>
                      <a:pt x="0" y="26548"/>
                      <a:pt x="135" y="26717"/>
                    </a:cubicBezTo>
                    <a:lnTo>
                      <a:pt x="10137" y="26717"/>
                    </a:lnTo>
                    <a:cubicBezTo>
                      <a:pt x="10238" y="26582"/>
                      <a:pt x="10272" y="26430"/>
                      <a:pt x="10255" y="26261"/>
                    </a:cubicBezTo>
                    <a:cubicBezTo>
                      <a:pt x="10272" y="25671"/>
                      <a:pt x="10204" y="25064"/>
                      <a:pt x="10204" y="24474"/>
                    </a:cubicBezTo>
                    <a:cubicBezTo>
                      <a:pt x="10188" y="23529"/>
                      <a:pt x="10221" y="22585"/>
                      <a:pt x="10323" y="21657"/>
                    </a:cubicBezTo>
                    <a:cubicBezTo>
                      <a:pt x="10559" y="18806"/>
                      <a:pt x="11318" y="16125"/>
                      <a:pt x="12920" y="13730"/>
                    </a:cubicBezTo>
                    <a:cubicBezTo>
                      <a:pt x="14101" y="11891"/>
                      <a:pt x="15804" y="10441"/>
                      <a:pt x="17828" y="9564"/>
                    </a:cubicBezTo>
                    <a:cubicBezTo>
                      <a:pt x="19012" y="9056"/>
                      <a:pt x="20293" y="8798"/>
                      <a:pt x="21577" y="8798"/>
                    </a:cubicBezTo>
                    <a:cubicBezTo>
                      <a:pt x="22214" y="8798"/>
                      <a:pt x="22852" y="8861"/>
                      <a:pt x="23478" y="8990"/>
                    </a:cubicBezTo>
                    <a:cubicBezTo>
                      <a:pt x="25131" y="9294"/>
                      <a:pt x="26599" y="10019"/>
                      <a:pt x="28032" y="10829"/>
                    </a:cubicBezTo>
                    <a:cubicBezTo>
                      <a:pt x="30478" y="12245"/>
                      <a:pt x="32856" y="13763"/>
                      <a:pt x="35437" y="14944"/>
                    </a:cubicBezTo>
                    <a:cubicBezTo>
                      <a:pt x="37865" y="16057"/>
                      <a:pt x="40345" y="17103"/>
                      <a:pt x="42976" y="17710"/>
                    </a:cubicBezTo>
                    <a:cubicBezTo>
                      <a:pt x="43836" y="17896"/>
                      <a:pt x="44696" y="18031"/>
                      <a:pt x="45573" y="18132"/>
                    </a:cubicBezTo>
                    <a:lnTo>
                      <a:pt x="45573" y="0"/>
                    </a:ln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941" name="Google Shape;941;p52"/>
              <p:cNvSpPr/>
              <p:nvPr/>
            </p:nvSpPr>
            <p:spPr>
              <a:xfrm>
                <a:off x="6277735" y="4056227"/>
                <a:ext cx="1055968" cy="396755"/>
              </a:xfrm>
              <a:custGeom>
                <a:avLst/>
                <a:gdLst/>
                <a:ahLst/>
                <a:cxnLst/>
                <a:rect l="l" t="t" r="r" b="b"/>
                <a:pathLst>
                  <a:path w="27544" h="10349" extrusionOk="0">
                    <a:moveTo>
                      <a:pt x="6181" y="0"/>
                    </a:moveTo>
                    <a:cubicBezTo>
                      <a:pt x="5955" y="0"/>
                      <a:pt x="5728" y="9"/>
                      <a:pt x="5499" y="27"/>
                    </a:cubicBezTo>
                    <a:cubicBezTo>
                      <a:pt x="4403" y="60"/>
                      <a:pt x="3357" y="448"/>
                      <a:pt x="2480" y="1106"/>
                    </a:cubicBezTo>
                    <a:cubicBezTo>
                      <a:pt x="1367" y="1983"/>
                      <a:pt x="726" y="3147"/>
                      <a:pt x="422" y="4496"/>
                    </a:cubicBezTo>
                    <a:cubicBezTo>
                      <a:pt x="0" y="6368"/>
                      <a:pt x="203" y="8190"/>
                      <a:pt x="658" y="10012"/>
                    </a:cubicBezTo>
                    <a:cubicBezTo>
                      <a:pt x="692" y="10146"/>
                      <a:pt x="776" y="10265"/>
                      <a:pt x="878" y="10349"/>
                    </a:cubicBezTo>
                    <a:lnTo>
                      <a:pt x="9581" y="10349"/>
                    </a:lnTo>
                    <a:cubicBezTo>
                      <a:pt x="9665" y="10248"/>
                      <a:pt x="9716" y="10113"/>
                      <a:pt x="9716" y="9978"/>
                    </a:cubicBezTo>
                    <a:cubicBezTo>
                      <a:pt x="9817" y="9354"/>
                      <a:pt x="10104" y="8780"/>
                      <a:pt x="10559" y="8342"/>
                    </a:cubicBezTo>
                    <a:cubicBezTo>
                      <a:pt x="11082" y="7886"/>
                      <a:pt x="11723" y="7583"/>
                      <a:pt x="12414" y="7498"/>
                    </a:cubicBezTo>
                    <a:cubicBezTo>
                      <a:pt x="13105" y="7369"/>
                      <a:pt x="13800" y="7323"/>
                      <a:pt x="14496" y="7323"/>
                    </a:cubicBezTo>
                    <a:cubicBezTo>
                      <a:pt x="15158" y="7323"/>
                      <a:pt x="15821" y="7365"/>
                      <a:pt x="16479" y="7414"/>
                    </a:cubicBezTo>
                    <a:cubicBezTo>
                      <a:pt x="18351" y="7549"/>
                      <a:pt x="20223" y="7819"/>
                      <a:pt x="22096" y="8004"/>
                    </a:cubicBezTo>
                    <a:cubicBezTo>
                      <a:pt x="23479" y="8139"/>
                      <a:pt x="24862" y="8257"/>
                      <a:pt x="26262" y="8291"/>
                    </a:cubicBezTo>
                    <a:cubicBezTo>
                      <a:pt x="26683" y="8308"/>
                      <a:pt x="27105" y="8308"/>
                      <a:pt x="27543" y="8308"/>
                    </a:cubicBezTo>
                    <a:lnTo>
                      <a:pt x="27543" y="5373"/>
                    </a:lnTo>
                    <a:cubicBezTo>
                      <a:pt x="26531" y="5306"/>
                      <a:pt x="25519" y="5188"/>
                      <a:pt x="24524" y="5036"/>
                    </a:cubicBezTo>
                    <a:cubicBezTo>
                      <a:pt x="21910" y="4530"/>
                      <a:pt x="19346" y="3838"/>
                      <a:pt x="16833" y="2978"/>
                    </a:cubicBezTo>
                    <a:cubicBezTo>
                      <a:pt x="14725" y="2270"/>
                      <a:pt x="12633" y="1477"/>
                      <a:pt x="10508" y="819"/>
                    </a:cubicBezTo>
                    <a:cubicBezTo>
                      <a:pt x="9088" y="365"/>
                      <a:pt x="7667" y="0"/>
                      <a:pt x="618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grpSp>
      </p:grpSp>
      <p:sp>
        <p:nvSpPr>
          <p:cNvPr id="942" name="Google Shape;942;p52"/>
          <p:cNvSpPr txBox="1">
            <a:spLocks noGrp="1"/>
          </p:cNvSpPr>
          <p:nvPr>
            <p:ph type="title"/>
          </p:nvPr>
        </p:nvSpPr>
        <p:spPr>
          <a:xfrm>
            <a:off x="3781238" y="1840898"/>
            <a:ext cx="4641900" cy="1512000"/>
          </a:xfrm>
          <a:prstGeom prst="rect">
            <a:avLst/>
          </a:prstGeom>
        </p:spPr>
        <p:txBody>
          <a:bodyPr spcFirstLastPara="1" wrap="square" lIns="91427" tIns="91427" rIns="91427" bIns="91427" anchor="ctr" anchorCtr="0">
            <a:noAutofit/>
          </a:bodyPr>
          <a:lstStyle/>
          <a:p>
            <a:r>
              <a:rPr lang="en" sz="3200" dirty="0"/>
              <a:t>DIFFICULTIES</a:t>
            </a:r>
            <a:endParaRPr sz="3200" dirty="0"/>
          </a:p>
        </p:txBody>
      </p:sp>
      <p:sp>
        <p:nvSpPr>
          <p:cNvPr id="943" name="Google Shape;943;p52"/>
          <p:cNvSpPr txBox="1">
            <a:spLocks noGrp="1"/>
          </p:cNvSpPr>
          <p:nvPr>
            <p:ph type="title" idx="2"/>
          </p:nvPr>
        </p:nvSpPr>
        <p:spPr>
          <a:xfrm>
            <a:off x="6337238" y="900476"/>
            <a:ext cx="2085900" cy="926700"/>
          </a:xfrm>
          <a:prstGeom prst="rect">
            <a:avLst/>
          </a:prstGeom>
        </p:spPr>
        <p:txBody>
          <a:bodyPr spcFirstLastPara="1" wrap="square" lIns="91427" tIns="91427" rIns="91427" bIns="91427" anchor="ctr" anchorCtr="0">
            <a:noAutofit/>
          </a:bodyPr>
          <a:lstStyle/>
          <a:p>
            <a:r>
              <a:rPr lang="en"/>
              <a:t>02</a:t>
            </a:r>
            <a:endParaRPr/>
          </a:p>
        </p:txBody>
      </p:sp>
      <p:sp>
        <p:nvSpPr>
          <p:cNvPr id="944" name="Google Shape;944;p52"/>
          <p:cNvSpPr txBox="1">
            <a:spLocks noGrp="1"/>
          </p:cNvSpPr>
          <p:nvPr>
            <p:ph type="subTitle" idx="1"/>
          </p:nvPr>
        </p:nvSpPr>
        <p:spPr>
          <a:xfrm>
            <a:off x="5383835" y="3433435"/>
            <a:ext cx="3039300" cy="699900"/>
          </a:xfrm>
          <a:prstGeom prst="rect">
            <a:avLst/>
          </a:prstGeom>
        </p:spPr>
        <p:txBody>
          <a:bodyPr spcFirstLastPara="1" wrap="square" lIns="91427" tIns="91427" rIns="91427" bIns="91427" anchor="ctr" anchorCtr="0">
            <a:noAutofit/>
          </a:bodyPr>
          <a:lstStyle/>
          <a:p>
            <a:pPr marL="0" indent="0"/>
            <a:endParaRPr dirty="0"/>
          </a:p>
        </p:txBody>
      </p:sp>
      <p:grpSp>
        <p:nvGrpSpPr>
          <p:cNvPr id="945" name="Google Shape;945;p52"/>
          <p:cNvGrpSpPr/>
          <p:nvPr/>
        </p:nvGrpSpPr>
        <p:grpSpPr>
          <a:xfrm>
            <a:off x="170852" y="174003"/>
            <a:ext cx="207001" cy="4795500"/>
            <a:chOff x="8766150" y="174000"/>
            <a:chExt cx="207000" cy="4795500"/>
          </a:xfrm>
        </p:grpSpPr>
        <p:sp>
          <p:nvSpPr>
            <p:cNvPr id="946" name="Google Shape;946;p52"/>
            <p:cNvSpPr/>
            <p:nvPr/>
          </p:nvSpPr>
          <p:spPr>
            <a:xfrm>
              <a:off x="8766150" y="174000"/>
              <a:ext cx="207000" cy="207000"/>
            </a:xfrm>
            <a:prstGeom prst="star4">
              <a:avLst>
                <a:gd name="adj" fmla="val 29299"/>
              </a:avLst>
            </a:prstGeom>
            <a:solidFill>
              <a:schemeClr val="dk1"/>
            </a:solidFill>
            <a:ln>
              <a:noFill/>
            </a:ln>
          </p:spPr>
          <p:txBody>
            <a:bodyPr spcFirstLastPara="1" wrap="square" lIns="91427" tIns="91427" rIns="91427" bIns="91427" anchor="ctr" anchorCtr="0">
              <a:noAutofit/>
            </a:bodyPr>
            <a:lstStyle/>
            <a:p>
              <a:endParaRPr sz="1401"/>
            </a:p>
          </p:txBody>
        </p:sp>
        <p:sp>
          <p:nvSpPr>
            <p:cNvPr id="947" name="Google Shape;947;p52"/>
            <p:cNvSpPr/>
            <p:nvPr/>
          </p:nvSpPr>
          <p:spPr>
            <a:xfrm>
              <a:off x="8766150" y="4762500"/>
              <a:ext cx="207000" cy="207000"/>
            </a:xfrm>
            <a:prstGeom prst="star4">
              <a:avLst>
                <a:gd name="adj" fmla="val 29299"/>
              </a:avLst>
            </a:prstGeom>
            <a:solidFill>
              <a:schemeClr val="dk1"/>
            </a:solidFill>
            <a:ln>
              <a:noFill/>
            </a:ln>
          </p:spPr>
          <p:txBody>
            <a:bodyPr spcFirstLastPara="1" wrap="square" lIns="91427" tIns="91427" rIns="91427" bIns="91427" anchor="ctr" anchorCtr="0">
              <a:noAutofit/>
            </a:bodyPr>
            <a:lstStyle/>
            <a:p>
              <a:endParaRPr sz="1401"/>
            </a:p>
          </p:txBody>
        </p:sp>
      </p:gr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9430404-B952-5785-1E50-3E926869740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C2ACC3F-E6A8-0CE5-62D4-3F93500E5C33}"/>
              </a:ext>
            </a:extLst>
          </p:cNvPr>
          <p:cNvSpPr>
            <a:spLocks noGrp="1"/>
          </p:cNvSpPr>
          <p:nvPr>
            <p:ph type="body" idx="1"/>
          </p:nvPr>
        </p:nvSpPr>
        <p:spPr/>
        <p:txBody>
          <a:bodyPr/>
          <a:lstStyle/>
          <a:p>
            <a:pPr marL="126999" indent="0">
              <a:buNone/>
            </a:pPr>
            <a:r>
              <a:rPr lang="en-US" dirty="0">
                <a:hlinkClick r:id="rId2"/>
              </a:rPr>
              <a:t>https://simpleflying.com/why-supersonic-engines-so-complex/#:~:text=While%20variable%20inlets%20cater%20to,drag%20created%20by%20the%20inlet</a:t>
            </a:r>
            <a:r>
              <a:rPr lang="en-US" dirty="0"/>
              <a:t>.</a:t>
            </a:r>
          </a:p>
          <a:p>
            <a:pPr marL="126999" indent="0">
              <a:buNone/>
            </a:pPr>
            <a:endParaRPr lang="en-US" dirty="0"/>
          </a:p>
          <a:p>
            <a:pPr marL="126999" indent="0">
              <a:buNone/>
            </a:pPr>
            <a:r>
              <a:rPr lang="en-US" dirty="0">
                <a:hlinkClick r:id="rId3"/>
              </a:rPr>
              <a:t>https://www.grc.nasa.gov/www/k-12/airplane/inlet.html</a:t>
            </a:r>
            <a:endParaRPr lang="en-US" dirty="0"/>
          </a:p>
          <a:p>
            <a:pPr marL="126999" indent="0">
              <a:buNone/>
            </a:pPr>
            <a:endParaRPr lang="en-US" dirty="0"/>
          </a:p>
          <a:p>
            <a:pPr marL="126999" indent="0">
              <a:buNone/>
            </a:pPr>
            <a:r>
              <a:rPr lang="en-US" dirty="0">
                <a:hlinkClick r:id="rId4"/>
              </a:rPr>
              <a:t>https://boomsupersonic.com/flyby/aerodynamics-101-the-shape-of-supersonic#:~:text=A%20supersonic%20challenge%3A%20'wave%20drag,they%20interact%20with%20aircraft%20surfaces</a:t>
            </a:r>
            <a:r>
              <a:rPr lang="en-US" dirty="0"/>
              <a:t>.  </a:t>
            </a:r>
          </a:p>
          <a:p>
            <a:pPr marL="126999" indent="0">
              <a:buNone/>
            </a:pPr>
            <a:endParaRPr lang="en-US" dirty="0"/>
          </a:p>
          <a:p>
            <a:pPr marL="126999" indent="0">
              <a:buNone/>
            </a:pPr>
            <a:r>
              <a:rPr lang="en-US" dirty="0">
                <a:hlinkClick r:id="rId5"/>
              </a:rPr>
              <a:t>https://simpleflying.com/how-jet-engines-avoid-overheating/#:~:text=Summary,them%20from%20overheating%20or%20melting</a:t>
            </a:r>
            <a:r>
              <a:rPr lang="en-US" dirty="0"/>
              <a:t>.  </a:t>
            </a:r>
          </a:p>
        </p:txBody>
      </p:sp>
      <p:sp>
        <p:nvSpPr>
          <p:cNvPr id="3" name="Title 2">
            <a:extLst>
              <a:ext uri="{FF2B5EF4-FFF2-40B4-BE49-F238E27FC236}">
                <a16:creationId xmlns:a16="http://schemas.microsoft.com/office/drawing/2014/main" id="{9D46596E-54EE-460D-E4A4-DDFD602C94D9}"/>
              </a:ext>
            </a:extLst>
          </p:cNvPr>
          <p:cNvSpPr>
            <a:spLocks noGrp="1"/>
          </p:cNvSpPr>
          <p:nvPr>
            <p:ph type="title"/>
          </p:nvPr>
        </p:nvSpPr>
        <p:spPr/>
        <p:txBody>
          <a:bodyPr/>
          <a:lstStyle/>
          <a:p>
            <a:r>
              <a:rPr lang="en-GB" dirty="0"/>
              <a:t>ARTICLES</a:t>
            </a:r>
            <a:endParaRPr lang="en-US" dirty="0"/>
          </a:p>
        </p:txBody>
      </p:sp>
    </p:spTree>
    <p:extLst>
      <p:ext uri="{BB962C8B-B14F-4D97-AF65-F5344CB8AC3E}">
        <p14:creationId xmlns:p14="http://schemas.microsoft.com/office/powerpoint/2010/main" val="1835626301"/>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076F6391-FEEB-2FB1-763C-F9458B7959EE}"/>
              </a:ext>
            </a:extLst>
          </p:cNvPr>
          <p:cNvSpPr txBox="1">
            <a:spLocks/>
          </p:cNvSpPr>
          <p:nvPr/>
        </p:nvSpPr>
        <p:spPr>
          <a:xfrm>
            <a:off x="996559" y="1140091"/>
            <a:ext cx="4546485" cy="2097007"/>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1pPr>
            <a:lvl2pPr marL="914400" marR="0" lvl="1"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2pPr>
            <a:lvl3pPr marL="1371600" marR="0" lvl="2"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3pPr>
            <a:lvl4pPr marL="1828800" marR="0" lvl="3"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4pPr>
            <a:lvl5pPr marL="2286000" marR="0" lvl="4"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5pPr>
            <a:lvl6pPr marL="2743200" marR="0" lvl="5"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6pPr>
            <a:lvl7pPr marL="3200400" marR="0" lvl="6"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7pPr>
            <a:lvl8pPr marL="3657600" marR="0" lvl="7"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8pPr>
            <a:lvl9pPr marL="4114800" marR="0" lvl="8"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9pPr>
          </a:lstStyle>
          <a:p>
            <a:pPr marL="412744" indent="-285746" algn="l">
              <a:lnSpc>
                <a:spcPct val="150000"/>
              </a:lnSpc>
              <a:buFont typeface="Arial" panose="020B0604020202020204" pitchFamily="34" charset="0"/>
              <a:buChar char="•"/>
            </a:pPr>
            <a:r>
              <a:rPr lang="en-GB" sz="1500" dirty="0"/>
              <a:t>Inlet determines thrust</a:t>
            </a:r>
          </a:p>
          <a:p>
            <a:pPr marL="412744" indent="-285746" algn="l">
              <a:lnSpc>
                <a:spcPct val="150000"/>
              </a:lnSpc>
              <a:buFont typeface="Arial" panose="020B0604020202020204" pitchFamily="34" charset="0"/>
              <a:buChar char="•"/>
            </a:pPr>
            <a:r>
              <a:rPr lang="en-GB" sz="1500" dirty="0"/>
              <a:t>Compressor air &lt;Mach 0.5</a:t>
            </a:r>
          </a:p>
          <a:p>
            <a:pPr marL="412744" indent="-285746" algn="l">
              <a:lnSpc>
                <a:spcPct val="150000"/>
              </a:lnSpc>
              <a:buFont typeface="Arial" panose="020B0604020202020204" pitchFamily="34" charset="0"/>
              <a:buChar char="•"/>
            </a:pPr>
            <a:r>
              <a:rPr lang="en-GB" sz="1500" dirty="0"/>
              <a:t>Combustor air &lt;Mach 0.2</a:t>
            </a:r>
          </a:p>
          <a:p>
            <a:pPr marL="412744" indent="-285746" algn="l">
              <a:lnSpc>
                <a:spcPct val="150000"/>
              </a:lnSpc>
              <a:buFont typeface="Arial" panose="020B0604020202020204" pitchFamily="34" charset="0"/>
              <a:buChar char="•"/>
            </a:pPr>
            <a:r>
              <a:rPr lang="en-GB" sz="1500" dirty="0"/>
              <a:t>Internal/External/Mixed compression inlets</a:t>
            </a:r>
          </a:p>
          <a:p>
            <a:pPr marL="412744" indent="-285746" algn="l">
              <a:lnSpc>
                <a:spcPct val="150000"/>
              </a:lnSpc>
              <a:buFont typeface="Arial" panose="020B0604020202020204" pitchFamily="34" charset="0"/>
              <a:buChar char="•"/>
            </a:pPr>
            <a:r>
              <a:rPr lang="en-GB" sz="1500" dirty="0"/>
              <a:t>Creates a shock system to slow air</a:t>
            </a:r>
          </a:p>
          <a:p>
            <a:pPr marL="412744" indent="-285746" algn="l">
              <a:lnSpc>
                <a:spcPct val="150000"/>
              </a:lnSpc>
              <a:buFont typeface="Arial" panose="020B0604020202020204" pitchFamily="34" charset="0"/>
              <a:buChar char="•"/>
            </a:pPr>
            <a:r>
              <a:rPr lang="en-GB" sz="1500" dirty="0"/>
              <a:t>Sonic booms</a:t>
            </a:r>
            <a:endParaRPr lang="en-US" sz="1500" dirty="0"/>
          </a:p>
        </p:txBody>
      </p:sp>
      <p:pic>
        <p:nvPicPr>
          <p:cNvPr id="2054" name="Picture 6">
            <a:extLst>
              <a:ext uri="{FF2B5EF4-FFF2-40B4-BE49-F238E27FC236}">
                <a16:creationId xmlns:a16="http://schemas.microsoft.com/office/drawing/2014/main" id="{D38B79B3-3315-7129-9F91-102D845C7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9631" y="1191224"/>
            <a:ext cx="2220771" cy="1599849"/>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798;p43">
            <a:extLst>
              <a:ext uri="{FF2B5EF4-FFF2-40B4-BE49-F238E27FC236}">
                <a16:creationId xmlns:a16="http://schemas.microsoft.com/office/drawing/2014/main" id="{D93C569C-05FB-EAD0-C635-2F07B9BF0C0D}"/>
              </a:ext>
            </a:extLst>
          </p:cNvPr>
          <p:cNvSpPr txBox="1">
            <a:spLocks noGrp="1"/>
          </p:cNvSpPr>
          <p:nvPr>
            <p:ph type="title"/>
          </p:nvPr>
        </p:nvSpPr>
        <p:spPr>
          <a:xfrm>
            <a:off x="875157" y="511410"/>
            <a:ext cx="7744217" cy="550368"/>
          </a:xfrm>
          <a:prstGeom prst="rect">
            <a:avLst/>
          </a:prstGeom>
        </p:spPr>
        <p:txBody>
          <a:bodyPr spcFirstLastPara="1" wrap="square" lIns="91427" tIns="91427" rIns="91427" bIns="91427" anchor="t" anchorCtr="0">
            <a:noAutofit/>
          </a:bodyPr>
          <a:lstStyle/>
          <a:p>
            <a:pPr algn="ctr"/>
            <a:r>
              <a:rPr lang="en" dirty="0"/>
              <a:t>WHAT MAKES IT DIFFICULT?</a:t>
            </a:r>
            <a:endParaRPr dirty="0"/>
          </a:p>
        </p:txBody>
      </p:sp>
      <p:sp>
        <p:nvSpPr>
          <p:cNvPr id="3" name="Text Placeholder 1">
            <a:extLst>
              <a:ext uri="{FF2B5EF4-FFF2-40B4-BE49-F238E27FC236}">
                <a16:creationId xmlns:a16="http://schemas.microsoft.com/office/drawing/2014/main" id="{F076C278-7BE1-DDC2-43A8-B379E9229CAC}"/>
              </a:ext>
            </a:extLst>
          </p:cNvPr>
          <p:cNvSpPr txBox="1">
            <a:spLocks/>
          </p:cNvSpPr>
          <p:nvPr/>
        </p:nvSpPr>
        <p:spPr>
          <a:xfrm>
            <a:off x="839249" y="825300"/>
            <a:ext cx="7465500" cy="1165839"/>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1pPr>
            <a:lvl2pPr marL="914400" marR="0" lvl="1"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2pPr>
            <a:lvl3pPr marL="1371600" marR="0" lvl="2"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3pPr>
            <a:lvl4pPr marL="1828800" marR="0" lvl="3"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4pPr>
            <a:lvl5pPr marL="2286000" marR="0" lvl="4"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5pPr>
            <a:lvl6pPr marL="2743200" marR="0" lvl="5"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6pPr>
            <a:lvl7pPr marL="3200400" marR="0" lvl="6"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7pPr>
            <a:lvl8pPr marL="3657600" marR="0" lvl="7"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8pPr>
            <a:lvl9pPr marL="4114800" marR="0" lvl="8"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9pPr>
          </a:lstStyle>
          <a:p>
            <a:pPr marL="126999" indent="0">
              <a:lnSpc>
                <a:spcPct val="150000"/>
              </a:lnSpc>
            </a:pPr>
            <a:endParaRPr lang="en-US" sz="1500" dirty="0"/>
          </a:p>
        </p:txBody>
      </p:sp>
      <p:pic>
        <p:nvPicPr>
          <p:cNvPr id="2052" name="Picture 4">
            <a:extLst>
              <a:ext uri="{FF2B5EF4-FFF2-40B4-BE49-F238E27FC236}">
                <a16:creationId xmlns:a16="http://schemas.microsoft.com/office/drawing/2014/main" id="{DAEA04A8-1AD0-5B88-6127-F998C267860B}"/>
              </a:ext>
            </a:extLst>
          </p:cNvPr>
          <p:cNvPicPr>
            <a:picLocks noChangeAspect="1" noChangeArrowheads="1"/>
          </p:cNvPicPr>
          <p:nvPr/>
        </p:nvPicPr>
        <p:blipFill rotWithShape="1">
          <a:blip r:embed="rId4">
            <a:duotone>
              <a:prstClr val="black"/>
              <a:schemeClr val="bg1">
                <a:lumMod val="20000"/>
                <a:lumOff val="80000"/>
                <a:tint val="45000"/>
                <a:satMod val="400000"/>
              </a:schemeClr>
            </a:duotone>
            <a:extLst>
              <a:ext uri="{28A0092B-C50C-407E-A947-70E740481C1C}">
                <a14:useLocalDpi xmlns:a14="http://schemas.microsoft.com/office/drawing/2010/main" val="0"/>
              </a:ext>
            </a:extLst>
          </a:blip>
          <a:srcRect t="54636" r="58675"/>
          <a:stretch/>
        </p:blipFill>
        <p:spPr bwMode="auto">
          <a:xfrm>
            <a:off x="3269801" y="3808619"/>
            <a:ext cx="1446412" cy="118809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D68239B3-3296-13E5-8AFC-B6CBBC4A68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7231" y="3104886"/>
            <a:ext cx="3222860" cy="17893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F0B86AAF-6DFF-1719-680E-2FBA4C09209A}"/>
              </a:ext>
            </a:extLst>
          </p:cNvPr>
          <p:cNvPicPr>
            <a:picLocks noChangeAspect="1" noChangeArrowheads="1"/>
          </p:cNvPicPr>
          <p:nvPr/>
        </p:nvPicPr>
        <p:blipFill rotWithShape="1">
          <a:blip r:embed="rId4">
            <a:duotone>
              <a:prstClr val="black"/>
              <a:schemeClr val="bg1">
                <a:lumMod val="20000"/>
                <a:lumOff val="80000"/>
                <a:tint val="45000"/>
                <a:satMod val="400000"/>
              </a:schemeClr>
            </a:duotone>
            <a:extLst>
              <a:ext uri="{28A0092B-C50C-407E-A947-70E740481C1C}">
                <a14:useLocalDpi xmlns:a14="http://schemas.microsoft.com/office/drawing/2010/main" val="0"/>
              </a:ext>
            </a:extLst>
          </a:blip>
          <a:srcRect l="44664" b="41497"/>
          <a:stretch/>
        </p:blipFill>
        <p:spPr bwMode="auto">
          <a:xfrm>
            <a:off x="4442810" y="2791930"/>
            <a:ext cx="1936825" cy="15322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072533A6-8EED-3A97-E981-931EAFEFC064}"/>
              </a:ext>
            </a:extLst>
          </p:cNvPr>
          <p:cNvPicPr>
            <a:picLocks noChangeAspect="1" noChangeArrowheads="1"/>
          </p:cNvPicPr>
          <p:nvPr/>
        </p:nvPicPr>
        <p:blipFill rotWithShape="1">
          <a:blip r:embed="rId4">
            <a:duotone>
              <a:prstClr val="black"/>
              <a:schemeClr val="bg1">
                <a:lumMod val="20000"/>
                <a:lumOff val="80000"/>
                <a:tint val="45000"/>
                <a:satMod val="400000"/>
              </a:schemeClr>
            </a:duotone>
            <a:extLst>
              <a:ext uri="{28A0092B-C50C-407E-A947-70E740481C1C}">
                <a14:useLocalDpi xmlns:a14="http://schemas.microsoft.com/office/drawing/2010/main" val="0"/>
              </a:ext>
            </a:extLst>
          </a:blip>
          <a:srcRect t="15721" r="55050" b="45364"/>
          <a:stretch/>
        </p:blipFill>
        <p:spPr bwMode="auto">
          <a:xfrm>
            <a:off x="3237402" y="2859778"/>
            <a:ext cx="1573308" cy="10191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AAD04BF5-59BA-6774-375A-0E10C6AA540C}"/>
              </a:ext>
            </a:extLst>
          </p:cNvPr>
          <p:cNvPicPr>
            <a:picLocks noChangeAspect="1" noChangeArrowheads="1"/>
          </p:cNvPicPr>
          <p:nvPr/>
        </p:nvPicPr>
        <p:blipFill rotWithShape="1">
          <a:blip r:embed="rId4">
            <a:duotone>
              <a:prstClr val="black"/>
              <a:schemeClr val="bg1">
                <a:lumMod val="20000"/>
                <a:lumOff val="80000"/>
                <a:tint val="45000"/>
                <a:satMod val="400000"/>
              </a:schemeClr>
            </a:duotone>
            <a:extLst>
              <a:ext uri="{28A0092B-C50C-407E-A947-70E740481C1C}">
                <a14:useLocalDpi xmlns:a14="http://schemas.microsoft.com/office/drawing/2010/main" val="0"/>
              </a:ext>
            </a:extLst>
          </a:blip>
          <a:srcRect l="45446" t="53434" r="2703" b="7651"/>
          <a:stretch/>
        </p:blipFill>
        <p:spPr bwMode="auto">
          <a:xfrm>
            <a:off x="4024063" y="1093026"/>
            <a:ext cx="1814843" cy="10191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AAE96678-70BD-4942-8520-1B1F6A3F5F3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33785" y="3324931"/>
            <a:ext cx="2746201" cy="1546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302171"/>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napinsta.app_video_AQMku_nwb-2mVdNgN1h8T-rowtqC9IPOi4DJXLkCij77zZq9DXRNxkb3L3w5mAL0evj6HTChAQBO-wFv8MhmN8ic1GJgIKi9qA2WYM8">
            <a:hlinkClick r:id="" action="ppaction://media"/>
            <a:extLst>
              <a:ext uri="{FF2B5EF4-FFF2-40B4-BE49-F238E27FC236}">
                <a16:creationId xmlns:a16="http://schemas.microsoft.com/office/drawing/2014/main" id="{8BF0C209-2AD1-4636-A431-A0229406D0DF}"/>
              </a:ext>
            </a:extLst>
          </p:cNvPr>
          <p:cNvPicPr>
            <a:picLocks noChangeAspect="1"/>
          </p:cNvPicPr>
          <p:nvPr>
            <a:videoFile r:link="rId1"/>
            <p:extLst>
              <p:ext uri="{DAA4B4D4-6D71-4841-9C94-3DE7FCFB9230}">
                <p14:media xmlns:p14="http://schemas.microsoft.com/office/powerpoint/2010/main" r:embed="rId2">
                  <p14:trim end="7931"/>
                </p14:media>
              </p:ext>
            </p:extLst>
          </p:nvPr>
        </p:nvPicPr>
        <p:blipFill>
          <a:blip r:embed="rId5"/>
          <a:srcRect t="32893" b="28569"/>
          <a:stretch/>
        </p:blipFill>
        <p:spPr>
          <a:xfrm>
            <a:off x="0" y="-1119510"/>
            <a:ext cx="9144000" cy="6263013"/>
          </a:xfrm>
          <a:prstGeom prst="rect">
            <a:avLst/>
          </a:prstGeom>
        </p:spPr>
      </p:pic>
    </p:spTree>
    <p:extLst>
      <p:ext uri="{BB962C8B-B14F-4D97-AF65-F5344CB8AC3E}">
        <p14:creationId xmlns:p14="http://schemas.microsoft.com/office/powerpoint/2010/main" val="106636947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8;p43">
            <a:extLst>
              <a:ext uri="{FF2B5EF4-FFF2-40B4-BE49-F238E27FC236}">
                <a16:creationId xmlns:a16="http://schemas.microsoft.com/office/drawing/2014/main" id="{F6BFD1E6-A21D-47F4-4FE3-4FCD7735EE8C}"/>
              </a:ext>
            </a:extLst>
          </p:cNvPr>
          <p:cNvSpPr txBox="1">
            <a:spLocks noGrp="1"/>
          </p:cNvSpPr>
          <p:nvPr>
            <p:ph type="title"/>
          </p:nvPr>
        </p:nvSpPr>
        <p:spPr>
          <a:prstGeom prst="rect">
            <a:avLst/>
          </a:prstGeom>
        </p:spPr>
        <p:txBody>
          <a:bodyPr spcFirstLastPara="1" wrap="square" lIns="91427" tIns="91427" rIns="91427" bIns="91427" anchor="t" anchorCtr="0">
            <a:noAutofit/>
          </a:bodyPr>
          <a:lstStyle/>
          <a:p>
            <a:pPr algn="ctr"/>
            <a:r>
              <a:rPr lang="en" dirty="0"/>
              <a:t>JET ENGINES</a:t>
            </a:r>
            <a:endParaRPr dirty="0"/>
          </a:p>
        </p:txBody>
      </p:sp>
      <p:pic>
        <p:nvPicPr>
          <p:cNvPr id="4102" name="Picture 6">
            <a:extLst>
              <a:ext uri="{FF2B5EF4-FFF2-40B4-BE49-F238E27FC236}">
                <a16:creationId xmlns:a16="http://schemas.microsoft.com/office/drawing/2014/main" id="{79C6F4CE-A179-63C8-E02B-8F9BB7F22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13" y="1279793"/>
            <a:ext cx="3780039" cy="301065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E2A8EACB-6A86-EA9B-E8F1-BC9EA57BD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1579" y="1060269"/>
            <a:ext cx="3530624" cy="1724857"/>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740C610F-F191-D097-D52E-B07E49D30A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0995" y="2970509"/>
            <a:ext cx="2971796" cy="1785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48059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8;p43">
            <a:extLst>
              <a:ext uri="{FF2B5EF4-FFF2-40B4-BE49-F238E27FC236}">
                <a16:creationId xmlns:a16="http://schemas.microsoft.com/office/drawing/2014/main" id="{9FA2D6BF-5F15-AF76-7FA9-DE41B5A7B6A3}"/>
              </a:ext>
            </a:extLst>
          </p:cNvPr>
          <p:cNvSpPr txBox="1">
            <a:spLocks noGrp="1"/>
          </p:cNvSpPr>
          <p:nvPr>
            <p:ph type="title"/>
          </p:nvPr>
        </p:nvSpPr>
        <p:spPr>
          <a:xfrm>
            <a:off x="699898" y="518338"/>
            <a:ext cx="7744217" cy="550368"/>
          </a:xfrm>
          <a:prstGeom prst="rect">
            <a:avLst/>
          </a:prstGeom>
        </p:spPr>
        <p:txBody>
          <a:bodyPr spcFirstLastPara="1" wrap="square" lIns="91427" tIns="91427" rIns="91427" bIns="91427" anchor="t" anchorCtr="0">
            <a:noAutofit/>
          </a:bodyPr>
          <a:lstStyle/>
          <a:p>
            <a:pPr algn="ctr"/>
            <a:r>
              <a:rPr lang="en" dirty="0"/>
              <a:t>AERODYNAMICS</a:t>
            </a:r>
            <a:endParaRPr dirty="0"/>
          </a:p>
        </p:txBody>
      </p:sp>
      <p:sp>
        <p:nvSpPr>
          <p:cNvPr id="6" name="Text Placeholder 1">
            <a:extLst>
              <a:ext uri="{FF2B5EF4-FFF2-40B4-BE49-F238E27FC236}">
                <a16:creationId xmlns:a16="http://schemas.microsoft.com/office/drawing/2014/main" id="{21059DAC-6148-2153-FB9A-C5B886C1FD7A}"/>
              </a:ext>
            </a:extLst>
          </p:cNvPr>
          <p:cNvSpPr txBox="1">
            <a:spLocks/>
          </p:cNvSpPr>
          <p:nvPr/>
        </p:nvSpPr>
        <p:spPr>
          <a:xfrm>
            <a:off x="562041" y="858445"/>
            <a:ext cx="3213740" cy="2097007"/>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1pPr>
            <a:lvl2pPr marL="914400" marR="0" lvl="1"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2pPr>
            <a:lvl3pPr marL="1371600" marR="0" lvl="2"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3pPr>
            <a:lvl4pPr marL="1828800" marR="0" lvl="3"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4pPr>
            <a:lvl5pPr marL="2286000" marR="0" lvl="4"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5pPr>
            <a:lvl6pPr marL="2743200" marR="0" lvl="5"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6pPr>
            <a:lvl7pPr marL="3200400" marR="0" lvl="6"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7pPr>
            <a:lvl8pPr marL="3657600" marR="0" lvl="7"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8pPr>
            <a:lvl9pPr marL="4114800" marR="0" lvl="8"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9pPr>
          </a:lstStyle>
          <a:p>
            <a:pPr marL="412744" indent="-285746" algn="l">
              <a:lnSpc>
                <a:spcPct val="150000"/>
              </a:lnSpc>
              <a:buFont typeface="Arial" panose="020B0604020202020204" pitchFamily="34" charset="0"/>
              <a:buChar char="•"/>
            </a:pPr>
            <a:r>
              <a:rPr lang="en-GB" sz="1500" dirty="0"/>
              <a:t>Slim</a:t>
            </a:r>
          </a:p>
          <a:p>
            <a:pPr marL="412744" indent="-285746" algn="l">
              <a:lnSpc>
                <a:spcPct val="150000"/>
              </a:lnSpc>
              <a:buFont typeface="Arial" panose="020B0604020202020204" pitchFamily="34" charset="0"/>
              <a:buChar char="•"/>
            </a:pPr>
            <a:r>
              <a:rPr lang="en-GB" sz="1500" dirty="0"/>
              <a:t>Sleek</a:t>
            </a:r>
          </a:p>
          <a:p>
            <a:pPr marL="412744" indent="-285746" algn="l">
              <a:lnSpc>
                <a:spcPct val="150000"/>
              </a:lnSpc>
              <a:buFont typeface="Arial" panose="020B0604020202020204" pitchFamily="34" charset="0"/>
              <a:buChar char="•"/>
            </a:pPr>
            <a:r>
              <a:rPr lang="en-GB" sz="1500" dirty="0"/>
              <a:t>Curved top of wing</a:t>
            </a:r>
          </a:p>
          <a:p>
            <a:pPr marL="412744" indent="-285746" algn="l">
              <a:lnSpc>
                <a:spcPct val="150000"/>
              </a:lnSpc>
              <a:buFont typeface="Arial" panose="020B0604020202020204" pitchFamily="34" charset="0"/>
              <a:buChar char="•"/>
            </a:pPr>
            <a:r>
              <a:rPr lang="en-GB" sz="1500" dirty="0"/>
              <a:t>Flat wing bottom</a:t>
            </a:r>
          </a:p>
          <a:p>
            <a:pPr marL="412744" indent="-285746" algn="l">
              <a:lnSpc>
                <a:spcPct val="150000"/>
              </a:lnSpc>
              <a:buFont typeface="Arial" panose="020B0604020202020204" pitchFamily="34" charset="0"/>
              <a:buChar char="•"/>
            </a:pPr>
            <a:r>
              <a:rPr lang="en-GB" sz="1500" dirty="0"/>
              <a:t>Different materials</a:t>
            </a:r>
            <a:endParaRPr lang="en-US" sz="1500" dirty="0"/>
          </a:p>
        </p:txBody>
      </p:sp>
      <p:pic>
        <p:nvPicPr>
          <p:cNvPr id="3074" name="Picture 2">
            <a:extLst>
              <a:ext uri="{FF2B5EF4-FFF2-40B4-BE49-F238E27FC236}">
                <a16:creationId xmlns:a16="http://schemas.microsoft.com/office/drawing/2014/main" id="{4874F931-B816-1F7D-F7C3-07A67A98D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009" y="526602"/>
            <a:ext cx="5799968" cy="40985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531323F2-370A-F466-F927-B09FD05E0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025" y="2850302"/>
            <a:ext cx="3438892" cy="1810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73497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E25BF-D0C2-3990-B097-133AD8095F0E}"/>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BDC2E350-7051-468D-D861-749714E1B55C}"/>
              </a:ext>
            </a:extLst>
          </p:cNvPr>
          <p:cNvPicPr>
            <a:picLocks noChangeAspect="1" noChangeArrowheads="1"/>
          </p:cNvPicPr>
          <p:nvPr/>
        </p:nvPicPr>
        <p:blipFill rotWithShape="1">
          <a:blip r:embed="rId2">
            <a:duotone>
              <a:prstClr val="black"/>
              <a:schemeClr val="bg1">
                <a:lumMod val="50000"/>
                <a:tint val="45000"/>
                <a:satMod val="400000"/>
              </a:schemeClr>
            </a:duotone>
            <a:extLst>
              <a:ext uri="{28A0092B-C50C-407E-A947-70E740481C1C}">
                <a14:useLocalDpi xmlns:a14="http://schemas.microsoft.com/office/drawing/2010/main" val="0"/>
              </a:ext>
            </a:extLst>
          </a:blip>
          <a:srcRect l="1972" t="1895" r="48028" b="8566"/>
          <a:stretch/>
        </p:blipFill>
        <p:spPr bwMode="auto">
          <a:xfrm>
            <a:off x="3509251" y="979805"/>
            <a:ext cx="2125507" cy="253441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
            <a:extLst>
              <a:ext uri="{FF2B5EF4-FFF2-40B4-BE49-F238E27FC236}">
                <a16:creationId xmlns:a16="http://schemas.microsoft.com/office/drawing/2014/main" id="{39EA22A0-9BA4-B0C0-90C6-61364ADED323}"/>
              </a:ext>
            </a:extLst>
          </p:cNvPr>
          <p:cNvSpPr txBox="1">
            <a:spLocks/>
          </p:cNvSpPr>
          <p:nvPr/>
        </p:nvSpPr>
        <p:spPr>
          <a:xfrm>
            <a:off x="839249" y="3362544"/>
            <a:ext cx="7465500" cy="1165839"/>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1pPr>
            <a:lvl2pPr marL="914400" marR="0" lvl="1"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2pPr>
            <a:lvl3pPr marL="1371600" marR="0" lvl="2"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3pPr>
            <a:lvl4pPr marL="1828800" marR="0" lvl="3"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4pPr>
            <a:lvl5pPr marL="2286000" marR="0" lvl="4"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5pPr>
            <a:lvl6pPr marL="2743200" marR="0" lvl="5"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6pPr>
            <a:lvl7pPr marL="3200400" marR="0" lvl="6"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7pPr>
            <a:lvl8pPr marL="3657600" marR="0" lvl="7"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8pPr>
            <a:lvl9pPr marL="4114800" marR="0" lvl="8"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9pPr>
          </a:lstStyle>
          <a:p>
            <a:pPr marL="126999" indent="0"/>
            <a:r>
              <a:rPr lang="en-GB" sz="1500" dirty="0"/>
              <a:t>A metaphor for the unseen forces that move the free market economy. The concept was brought up by Adam Smith.</a:t>
            </a:r>
            <a:endParaRPr lang="en-US" sz="1500" dirty="0"/>
          </a:p>
        </p:txBody>
      </p:sp>
      <p:sp>
        <p:nvSpPr>
          <p:cNvPr id="14" name="Title 2">
            <a:extLst>
              <a:ext uri="{FF2B5EF4-FFF2-40B4-BE49-F238E27FC236}">
                <a16:creationId xmlns:a16="http://schemas.microsoft.com/office/drawing/2014/main" id="{04187FDA-E4E5-9CD2-3809-DEBDA3E8F678}"/>
              </a:ext>
            </a:extLst>
          </p:cNvPr>
          <p:cNvSpPr>
            <a:spLocks noGrp="1"/>
          </p:cNvSpPr>
          <p:nvPr>
            <p:ph type="title"/>
          </p:nvPr>
        </p:nvSpPr>
        <p:spPr>
          <a:xfrm>
            <a:off x="839249" y="387602"/>
            <a:ext cx="7465500" cy="592201"/>
          </a:xfrm>
        </p:spPr>
        <p:txBody>
          <a:bodyPr/>
          <a:lstStyle/>
          <a:p>
            <a:pPr algn="ctr"/>
            <a:r>
              <a:rPr lang="en-GB" sz="2800" dirty="0"/>
              <a:t>THE INVISIBLE HAND</a:t>
            </a:r>
            <a:endParaRPr lang="en-US" sz="2800" dirty="0"/>
          </a:p>
        </p:txBody>
      </p:sp>
      <p:sp>
        <p:nvSpPr>
          <p:cNvPr id="4" name="Title 2">
            <a:extLst>
              <a:ext uri="{FF2B5EF4-FFF2-40B4-BE49-F238E27FC236}">
                <a16:creationId xmlns:a16="http://schemas.microsoft.com/office/drawing/2014/main" id="{AF689C4E-3A61-32C7-FA10-9B23570459A4}"/>
              </a:ext>
            </a:extLst>
          </p:cNvPr>
          <p:cNvSpPr txBox="1">
            <a:spLocks/>
          </p:cNvSpPr>
          <p:nvPr/>
        </p:nvSpPr>
        <p:spPr>
          <a:xfrm>
            <a:off x="839249" y="281941"/>
            <a:ext cx="7465500" cy="4632960"/>
          </a:xfrm>
          <a:prstGeom prst="rect">
            <a:avLst/>
          </a:prstGeom>
          <a:solidFill>
            <a:schemeClr val="bg1"/>
          </a:solid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8500"/>
              <a:buFont typeface="Goblin One"/>
              <a:buNone/>
              <a:defRPr sz="65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8000"/>
              <a:buFont typeface="Goblin One"/>
              <a:buNone/>
              <a:defRPr sz="8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8000"/>
              <a:buFont typeface="Goblin One"/>
              <a:buNone/>
              <a:defRPr sz="8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8000"/>
              <a:buFont typeface="Goblin One"/>
              <a:buNone/>
              <a:defRPr sz="8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8000"/>
              <a:buFont typeface="Goblin One"/>
              <a:buNone/>
              <a:defRPr sz="8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8000"/>
              <a:buFont typeface="Goblin One"/>
              <a:buNone/>
              <a:defRPr sz="8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8000"/>
              <a:buFont typeface="Goblin One"/>
              <a:buNone/>
              <a:defRPr sz="8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8000"/>
              <a:buFont typeface="Goblin One"/>
              <a:buNone/>
              <a:defRPr sz="8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8000"/>
              <a:buFont typeface="Goblin One"/>
              <a:buNone/>
              <a:defRPr sz="8000" b="0" i="0" u="none" strike="noStrike" cap="none">
                <a:solidFill>
                  <a:schemeClr val="dk1"/>
                </a:solidFill>
                <a:latin typeface="Goblin One"/>
                <a:ea typeface="Goblin One"/>
                <a:cs typeface="Goblin One"/>
                <a:sym typeface="Goblin One"/>
              </a:defRPr>
            </a:lvl9pPr>
          </a:lstStyle>
          <a:p>
            <a:r>
              <a:rPr lang="en-GB" sz="2800" dirty="0">
                <a:solidFill>
                  <a:schemeClr val="bg1">
                    <a:lumMod val="20000"/>
                    <a:lumOff val="80000"/>
                  </a:schemeClr>
                </a:solidFill>
              </a:rPr>
              <a:t>DO YOU THINK THE STOCK MARKET IS A RELIGION?</a:t>
            </a:r>
            <a:endParaRPr lang="en-US" sz="2800" dirty="0">
              <a:solidFill>
                <a:schemeClr val="bg1">
                  <a:lumMod val="20000"/>
                  <a:lumOff val="80000"/>
                </a:schemeClr>
              </a:solidFill>
            </a:endParaRPr>
          </a:p>
        </p:txBody>
      </p:sp>
    </p:spTree>
    <p:extLst>
      <p:ext uri="{BB962C8B-B14F-4D97-AF65-F5344CB8AC3E}">
        <p14:creationId xmlns:p14="http://schemas.microsoft.com/office/powerpoint/2010/main" val="1374216847"/>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D0F64-492F-053C-061B-8E6718EA8121}"/>
            </a:ext>
          </a:extLst>
        </p:cNvPr>
        <p:cNvGrpSpPr/>
        <p:nvPr/>
      </p:nvGrpSpPr>
      <p:grpSpPr>
        <a:xfrm>
          <a:off x="0" y="0"/>
          <a:ext cx="0" cy="0"/>
          <a:chOff x="0" y="0"/>
          <a:chExt cx="0" cy="0"/>
        </a:xfrm>
      </p:grpSpPr>
      <p:sp>
        <p:nvSpPr>
          <p:cNvPr id="13" name="Text Placeholder 1">
            <a:extLst>
              <a:ext uri="{FF2B5EF4-FFF2-40B4-BE49-F238E27FC236}">
                <a16:creationId xmlns:a16="http://schemas.microsoft.com/office/drawing/2014/main" id="{8C94CDBB-BA78-4751-7A21-9CCF06D8528F}"/>
              </a:ext>
            </a:extLst>
          </p:cNvPr>
          <p:cNvSpPr txBox="1">
            <a:spLocks/>
          </p:cNvSpPr>
          <p:nvPr/>
        </p:nvSpPr>
        <p:spPr>
          <a:xfrm>
            <a:off x="839249" y="825300"/>
            <a:ext cx="7465500" cy="1165839"/>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1pPr>
            <a:lvl2pPr marL="914400" marR="0" lvl="1"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2pPr>
            <a:lvl3pPr marL="1371600" marR="0" lvl="2"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3pPr>
            <a:lvl4pPr marL="1828800" marR="0" lvl="3"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4pPr>
            <a:lvl5pPr marL="2286000" marR="0" lvl="4"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5pPr>
            <a:lvl6pPr marL="2743200" marR="0" lvl="5"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6pPr>
            <a:lvl7pPr marL="3200400" marR="0" lvl="6"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7pPr>
            <a:lvl8pPr marL="3657600" marR="0" lvl="7"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8pPr>
            <a:lvl9pPr marL="4114800" marR="0" lvl="8"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9pPr>
          </a:lstStyle>
          <a:p>
            <a:pPr marL="126999" indent="0">
              <a:lnSpc>
                <a:spcPct val="150000"/>
              </a:lnSpc>
            </a:pPr>
            <a:r>
              <a:rPr lang="en-GB" sz="1500" dirty="0"/>
              <a:t>Noun. Wordy and generally unintelligible jargon</a:t>
            </a:r>
          </a:p>
          <a:p>
            <a:pPr marL="126999" indent="0">
              <a:lnSpc>
                <a:spcPct val="150000"/>
              </a:lnSpc>
            </a:pPr>
            <a:r>
              <a:rPr lang="en-GB" sz="1500" dirty="0"/>
              <a:t>Gobbledygook (US) – Imitation of sounds made by a turkey</a:t>
            </a:r>
            <a:endParaRPr lang="en-US" sz="1500" dirty="0"/>
          </a:p>
        </p:txBody>
      </p:sp>
      <p:sp>
        <p:nvSpPr>
          <p:cNvPr id="14" name="Title 2">
            <a:extLst>
              <a:ext uri="{FF2B5EF4-FFF2-40B4-BE49-F238E27FC236}">
                <a16:creationId xmlns:a16="http://schemas.microsoft.com/office/drawing/2014/main" id="{2B7A9C5B-A409-8737-1310-15A43862C427}"/>
              </a:ext>
            </a:extLst>
          </p:cNvPr>
          <p:cNvSpPr>
            <a:spLocks noGrp="1"/>
          </p:cNvSpPr>
          <p:nvPr>
            <p:ph type="title"/>
          </p:nvPr>
        </p:nvSpPr>
        <p:spPr>
          <a:xfrm>
            <a:off x="839249" y="387602"/>
            <a:ext cx="7465500" cy="592201"/>
          </a:xfrm>
        </p:spPr>
        <p:txBody>
          <a:bodyPr/>
          <a:lstStyle/>
          <a:p>
            <a:pPr algn="ctr"/>
            <a:r>
              <a:rPr lang="en-GB" sz="2800" dirty="0"/>
              <a:t>GOBBLEDYGOOK</a:t>
            </a:r>
            <a:endParaRPr lang="en-US" sz="2800" dirty="0"/>
          </a:p>
        </p:txBody>
      </p:sp>
      <p:sp>
        <p:nvSpPr>
          <p:cNvPr id="4" name="Text Placeholder 1">
            <a:extLst>
              <a:ext uri="{FF2B5EF4-FFF2-40B4-BE49-F238E27FC236}">
                <a16:creationId xmlns:a16="http://schemas.microsoft.com/office/drawing/2014/main" id="{2168FCD7-3262-0391-831F-9434FFBD7C54}"/>
              </a:ext>
            </a:extLst>
          </p:cNvPr>
          <p:cNvSpPr txBox="1">
            <a:spLocks/>
          </p:cNvSpPr>
          <p:nvPr/>
        </p:nvSpPr>
        <p:spPr>
          <a:xfrm>
            <a:off x="745205" y="1991139"/>
            <a:ext cx="7653588" cy="1849625"/>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1pPr>
            <a:lvl2pPr marL="914400" marR="0" lvl="1"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2pPr>
            <a:lvl3pPr marL="1371600" marR="0" lvl="2"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3pPr>
            <a:lvl4pPr marL="1828800" marR="0" lvl="3"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4pPr>
            <a:lvl5pPr marL="2286000" marR="0" lvl="4"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5pPr>
            <a:lvl6pPr marL="2743200" marR="0" lvl="5"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6pPr>
            <a:lvl7pPr marL="3200400" marR="0" lvl="6"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7pPr>
            <a:lvl8pPr marL="3657600" marR="0" lvl="7"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8pPr>
            <a:lvl9pPr marL="4114800" marR="0" lvl="8"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9pPr>
          </a:lstStyle>
          <a:p>
            <a:pPr marL="126999" indent="0">
              <a:lnSpc>
                <a:spcPct val="150000"/>
              </a:lnSpc>
            </a:pPr>
            <a:r>
              <a:rPr lang="en-GB" sz="1500" dirty="0"/>
              <a:t>As Pete lays in bed, the peaceful rhythm of his breathing eased with each rise and fall of his chest. Wrapped in the warmth of his blankets and stuffies, the world stood still with only the sound of dreams playing. Suddenly, his father tore off his blankets, shaking him awake, ranting about being late. Still in a daze, Pete couldn’t follow the gobbledygook spouting from Father Pete's mouth as he groggily stared in disarray.</a:t>
            </a:r>
            <a:endParaRPr lang="en-US" sz="1500" dirty="0"/>
          </a:p>
        </p:txBody>
      </p:sp>
    </p:spTree>
    <p:extLst>
      <p:ext uri="{BB962C8B-B14F-4D97-AF65-F5344CB8AC3E}">
        <p14:creationId xmlns:p14="http://schemas.microsoft.com/office/powerpoint/2010/main" val="145953410"/>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0">
          <a:extLst>
            <a:ext uri="{FF2B5EF4-FFF2-40B4-BE49-F238E27FC236}">
              <a16:creationId xmlns:a16="http://schemas.microsoft.com/office/drawing/2014/main" id="{E4EE5869-7C22-B57A-540B-FEC3821B6987}"/>
            </a:ext>
          </a:extLst>
        </p:cNvPr>
        <p:cNvGrpSpPr/>
        <p:nvPr/>
      </p:nvGrpSpPr>
      <p:grpSpPr>
        <a:xfrm>
          <a:off x="0" y="0"/>
          <a:ext cx="0" cy="0"/>
          <a:chOff x="0" y="0"/>
          <a:chExt cx="0" cy="0"/>
        </a:xfrm>
      </p:grpSpPr>
      <p:grpSp>
        <p:nvGrpSpPr>
          <p:cNvPr id="771" name="Google Shape;771;p42">
            <a:extLst>
              <a:ext uri="{FF2B5EF4-FFF2-40B4-BE49-F238E27FC236}">
                <a16:creationId xmlns:a16="http://schemas.microsoft.com/office/drawing/2014/main" id="{E7D09E6D-68BF-DEE0-3932-36102EBC73B5}"/>
              </a:ext>
            </a:extLst>
          </p:cNvPr>
          <p:cNvGrpSpPr/>
          <p:nvPr/>
        </p:nvGrpSpPr>
        <p:grpSpPr>
          <a:xfrm>
            <a:off x="5543999" y="277545"/>
            <a:ext cx="3325599" cy="4586511"/>
            <a:chOff x="5543995" y="277539"/>
            <a:chExt cx="3325598" cy="4586511"/>
          </a:xfrm>
        </p:grpSpPr>
        <p:grpSp>
          <p:nvGrpSpPr>
            <p:cNvPr id="772" name="Google Shape;772;p42">
              <a:extLst>
                <a:ext uri="{FF2B5EF4-FFF2-40B4-BE49-F238E27FC236}">
                  <a16:creationId xmlns:a16="http://schemas.microsoft.com/office/drawing/2014/main" id="{2F08282C-0AFB-15E8-FE5E-2BA0FEADC320}"/>
                </a:ext>
              </a:extLst>
            </p:cNvPr>
            <p:cNvGrpSpPr/>
            <p:nvPr/>
          </p:nvGrpSpPr>
          <p:grpSpPr>
            <a:xfrm>
              <a:off x="5543995" y="277539"/>
              <a:ext cx="3325598" cy="4581616"/>
              <a:chOff x="722390" y="277539"/>
              <a:chExt cx="3028778" cy="4172692"/>
            </a:xfrm>
          </p:grpSpPr>
          <p:sp>
            <p:nvSpPr>
              <p:cNvPr id="773" name="Google Shape;773;p42">
                <a:extLst>
                  <a:ext uri="{FF2B5EF4-FFF2-40B4-BE49-F238E27FC236}">
                    <a16:creationId xmlns:a16="http://schemas.microsoft.com/office/drawing/2014/main" id="{FA02DDA6-1785-97FD-7755-27C284782D6C}"/>
                  </a:ext>
                </a:extLst>
              </p:cNvPr>
              <p:cNvSpPr/>
              <p:nvPr/>
            </p:nvSpPr>
            <p:spPr>
              <a:xfrm>
                <a:off x="1404567" y="1480877"/>
                <a:ext cx="2345948" cy="743709"/>
              </a:xfrm>
              <a:custGeom>
                <a:avLst/>
                <a:gdLst/>
                <a:ahLst/>
                <a:cxnLst/>
                <a:rect l="l" t="t" r="r" b="b"/>
                <a:pathLst>
                  <a:path w="61192" h="19399" extrusionOk="0">
                    <a:moveTo>
                      <a:pt x="44388" y="1"/>
                    </a:moveTo>
                    <a:cubicBezTo>
                      <a:pt x="44362" y="1"/>
                      <a:pt x="44335" y="1"/>
                      <a:pt x="44309" y="1"/>
                    </a:cubicBezTo>
                    <a:cubicBezTo>
                      <a:pt x="43432" y="18"/>
                      <a:pt x="42571" y="153"/>
                      <a:pt x="41728" y="372"/>
                    </a:cubicBezTo>
                    <a:cubicBezTo>
                      <a:pt x="39232" y="1047"/>
                      <a:pt x="36938" y="2329"/>
                      <a:pt x="35049" y="4116"/>
                    </a:cubicBezTo>
                    <a:cubicBezTo>
                      <a:pt x="33750" y="5381"/>
                      <a:pt x="32620" y="6815"/>
                      <a:pt x="31709" y="8401"/>
                    </a:cubicBezTo>
                    <a:cubicBezTo>
                      <a:pt x="31119" y="9413"/>
                      <a:pt x="30529" y="10441"/>
                      <a:pt x="29938" y="11470"/>
                    </a:cubicBezTo>
                    <a:cubicBezTo>
                      <a:pt x="29652" y="11976"/>
                      <a:pt x="29264" y="12415"/>
                      <a:pt x="28960" y="12904"/>
                    </a:cubicBezTo>
                    <a:cubicBezTo>
                      <a:pt x="28673" y="13208"/>
                      <a:pt x="28403" y="13528"/>
                      <a:pt x="28117" y="13798"/>
                    </a:cubicBezTo>
                    <a:cubicBezTo>
                      <a:pt x="26042" y="15687"/>
                      <a:pt x="23580" y="17070"/>
                      <a:pt x="20881" y="17846"/>
                    </a:cubicBezTo>
                    <a:cubicBezTo>
                      <a:pt x="18745" y="18477"/>
                      <a:pt x="16562" y="18673"/>
                      <a:pt x="14363" y="18673"/>
                    </a:cubicBezTo>
                    <a:cubicBezTo>
                      <a:pt x="14270" y="18673"/>
                      <a:pt x="14177" y="18673"/>
                      <a:pt x="14084" y="18672"/>
                    </a:cubicBezTo>
                    <a:cubicBezTo>
                      <a:pt x="12431" y="18655"/>
                      <a:pt x="10795" y="18571"/>
                      <a:pt x="9142" y="18504"/>
                    </a:cubicBezTo>
                    <a:cubicBezTo>
                      <a:pt x="8704" y="18490"/>
                      <a:pt x="8266" y="18484"/>
                      <a:pt x="7828" y="18484"/>
                    </a:cubicBezTo>
                    <a:cubicBezTo>
                      <a:pt x="6052" y="18484"/>
                      <a:pt x="4272" y="18594"/>
                      <a:pt x="2513" y="18824"/>
                    </a:cubicBezTo>
                    <a:cubicBezTo>
                      <a:pt x="1670" y="18925"/>
                      <a:pt x="827" y="19026"/>
                      <a:pt x="0" y="19212"/>
                    </a:cubicBezTo>
                    <a:cubicBezTo>
                      <a:pt x="49" y="19309"/>
                      <a:pt x="109" y="19337"/>
                      <a:pt x="176" y="19337"/>
                    </a:cubicBezTo>
                    <a:cubicBezTo>
                      <a:pt x="248" y="19337"/>
                      <a:pt x="326" y="19305"/>
                      <a:pt x="405" y="19296"/>
                    </a:cubicBezTo>
                    <a:cubicBezTo>
                      <a:pt x="1248" y="19229"/>
                      <a:pt x="2058" y="19077"/>
                      <a:pt x="2901" y="19010"/>
                    </a:cubicBezTo>
                    <a:cubicBezTo>
                      <a:pt x="3896" y="18925"/>
                      <a:pt x="4908" y="18858"/>
                      <a:pt x="5904" y="18824"/>
                    </a:cubicBezTo>
                    <a:cubicBezTo>
                      <a:pt x="6123" y="18811"/>
                      <a:pt x="6342" y="18806"/>
                      <a:pt x="6561" y="18806"/>
                    </a:cubicBezTo>
                    <a:cubicBezTo>
                      <a:pt x="7219" y="18806"/>
                      <a:pt x="7877" y="18854"/>
                      <a:pt x="8535" y="18892"/>
                    </a:cubicBezTo>
                    <a:cubicBezTo>
                      <a:pt x="9344" y="18925"/>
                      <a:pt x="10154" y="18993"/>
                      <a:pt x="10947" y="19077"/>
                    </a:cubicBezTo>
                    <a:cubicBezTo>
                      <a:pt x="12094" y="19195"/>
                      <a:pt x="13240" y="19296"/>
                      <a:pt x="14404" y="19347"/>
                    </a:cubicBezTo>
                    <a:cubicBezTo>
                      <a:pt x="14995" y="19381"/>
                      <a:pt x="15589" y="19398"/>
                      <a:pt x="16184" y="19398"/>
                    </a:cubicBezTo>
                    <a:cubicBezTo>
                      <a:pt x="17341" y="19398"/>
                      <a:pt x="18503" y="19335"/>
                      <a:pt x="19650" y="19212"/>
                    </a:cubicBezTo>
                    <a:cubicBezTo>
                      <a:pt x="20780" y="19094"/>
                      <a:pt x="21910" y="18875"/>
                      <a:pt x="23006" y="18605"/>
                    </a:cubicBezTo>
                    <a:cubicBezTo>
                      <a:pt x="24996" y="18082"/>
                      <a:pt x="26936" y="17340"/>
                      <a:pt x="28741" y="16362"/>
                    </a:cubicBezTo>
                    <a:cubicBezTo>
                      <a:pt x="29635" y="15872"/>
                      <a:pt x="30444" y="15265"/>
                      <a:pt x="31136" y="14540"/>
                    </a:cubicBezTo>
                    <a:cubicBezTo>
                      <a:pt x="31709" y="13899"/>
                      <a:pt x="32232" y="13208"/>
                      <a:pt x="32704" y="12482"/>
                    </a:cubicBezTo>
                    <a:cubicBezTo>
                      <a:pt x="33548" y="11234"/>
                      <a:pt x="34374" y="9952"/>
                      <a:pt x="35403" y="8839"/>
                    </a:cubicBezTo>
                    <a:cubicBezTo>
                      <a:pt x="36364" y="7726"/>
                      <a:pt x="37545" y="6849"/>
                      <a:pt x="38861" y="6208"/>
                    </a:cubicBezTo>
                    <a:cubicBezTo>
                      <a:pt x="39919" y="5723"/>
                      <a:pt x="40977" y="5496"/>
                      <a:pt x="42040" y="5496"/>
                    </a:cubicBezTo>
                    <a:cubicBezTo>
                      <a:pt x="43010" y="5496"/>
                      <a:pt x="43984" y="5685"/>
                      <a:pt x="44966" y="6039"/>
                    </a:cubicBezTo>
                    <a:cubicBezTo>
                      <a:pt x="46046" y="6461"/>
                      <a:pt x="47075" y="6984"/>
                      <a:pt x="48053" y="7625"/>
                    </a:cubicBezTo>
                    <a:cubicBezTo>
                      <a:pt x="49520" y="8552"/>
                      <a:pt x="50954" y="9547"/>
                      <a:pt x="52388" y="10509"/>
                    </a:cubicBezTo>
                    <a:cubicBezTo>
                      <a:pt x="54310" y="11841"/>
                      <a:pt x="56318" y="13056"/>
                      <a:pt x="58375" y="14135"/>
                    </a:cubicBezTo>
                    <a:cubicBezTo>
                      <a:pt x="59303" y="14607"/>
                      <a:pt x="60247" y="15029"/>
                      <a:pt x="61192" y="15468"/>
                    </a:cubicBezTo>
                    <a:lnTo>
                      <a:pt x="61192" y="10526"/>
                    </a:lnTo>
                    <a:cubicBezTo>
                      <a:pt x="61074" y="10509"/>
                      <a:pt x="60956" y="10458"/>
                      <a:pt x="60855" y="10391"/>
                    </a:cubicBezTo>
                    <a:cubicBezTo>
                      <a:pt x="58932" y="9446"/>
                      <a:pt x="57093" y="8316"/>
                      <a:pt x="55390" y="7001"/>
                    </a:cubicBezTo>
                    <a:cubicBezTo>
                      <a:pt x="53906" y="5871"/>
                      <a:pt x="52573" y="4589"/>
                      <a:pt x="51224" y="3307"/>
                    </a:cubicBezTo>
                    <a:cubicBezTo>
                      <a:pt x="50583" y="2683"/>
                      <a:pt x="49908" y="2109"/>
                      <a:pt x="49183" y="1586"/>
                    </a:cubicBezTo>
                    <a:cubicBezTo>
                      <a:pt x="47804" y="540"/>
                      <a:pt x="46115" y="1"/>
                      <a:pt x="44388" y="1"/>
                    </a:cubicBez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774" name="Google Shape;774;p42">
                <a:extLst>
                  <a:ext uri="{FF2B5EF4-FFF2-40B4-BE49-F238E27FC236}">
                    <a16:creationId xmlns:a16="http://schemas.microsoft.com/office/drawing/2014/main" id="{1DC29B12-941B-0064-9E4E-B6FC1DC6C08E}"/>
                  </a:ext>
                </a:extLst>
              </p:cNvPr>
              <p:cNvSpPr/>
              <p:nvPr/>
            </p:nvSpPr>
            <p:spPr>
              <a:xfrm>
                <a:off x="1346371" y="2305171"/>
                <a:ext cx="2404796" cy="467717"/>
              </a:xfrm>
              <a:custGeom>
                <a:avLst/>
                <a:gdLst/>
                <a:ahLst/>
                <a:cxnLst/>
                <a:rect l="l" t="t" r="r" b="b"/>
                <a:pathLst>
                  <a:path w="62727" h="12200" extrusionOk="0">
                    <a:moveTo>
                      <a:pt x="4765" y="1"/>
                    </a:moveTo>
                    <a:cubicBezTo>
                      <a:pt x="3172" y="1"/>
                      <a:pt x="1582" y="115"/>
                      <a:pt x="0" y="342"/>
                    </a:cubicBezTo>
                    <a:cubicBezTo>
                      <a:pt x="46" y="433"/>
                      <a:pt x="104" y="459"/>
                      <a:pt x="168" y="459"/>
                    </a:cubicBezTo>
                    <a:cubicBezTo>
                      <a:pt x="246" y="459"/>
                      <a:pt x="331" y="419"/>
                      <a:pt x="405" y="410"/>
                    </a:cubicBezTo>
                    <a:cubicBezTo>
                      <a:pt x="1097" y="410"/>
                      <a:pt x="1754" y="292"/>
                      <a:pt x="2429" y="275"/>
                    </a:cubicBezTo>
                    <a:cubicBezTo>
                      <a:pt x="2999" y="247"/>
                      <a:pt x="3567" y="233"/>
                      <a:pt x="4132" y="233"/>
                    </a:cubicBezTo>
                    <a:cubicBezTo>
                      <a:pt x="4922" y="233"/>
                      <a:pt x="5708" y="259"/>
                      <a:pt x="6494" y="308"/>
                    </a:cubicBezTo>
                    <a:cubicBezTo>
                      <a:pt x="7944" y="443"/>
                      <a:pt x="9378" y="696"/>
                      <a:pt x="10795" y="1034"/>
                    </a:cubicBezTo>
                    <a:cubicBezTo>
                      <a:pt x="13190" y="1590"/>
                      <a:pt x="15585" y="2164"/>
                      <a:pt x="17997" y="2585"/>
                    </a:cubicBezTo>
                    <a:cubicBezTo>
                      <a:pt x="20510" y="3041"/>
                      <a:pt x="23040" y="3429"/>
                      <a:pt x="25587" y="3699"/>
                    </a:cubicBezTo>
                    <a:cubicBezTo>
                      <a:pt x="26953" y="3834"/>
                      <a:pt x="28302" y="3918"/>
                      <a:pt x="29668" y="3985"/>
                    </a:cubicBezTo>
                    <a:cubicBezTo>
                      <a:pt x="30562" y="4019"/>
                      <a:pt x="31452" y="4019"/>
                      <a:pt x="32342" y="4019"/>
                    </a:cubicBezTo>
                    <a:cubicBezTo>
                      <a:pt x="33232" y="4019"/>
                      <a:pt x="34121" y="4019"/>
                      <a:pt x="35015" y="4053"/>
                    </a:cubicBezTo>
                    <a:cubicBezTo>
                      <a:pt x="36314" y="4103"/>
                      <a:pt x="37629" y="4053"/>
                      <a:pt x="38945" y="4137"/>
                    </a:cubicBezTo>
                    <a:cubicBezTo>
                      <a:pt x="40261" y="4205"/>
                      <a:pt x="41509" y="4306"/>
                      <a:pt x="42791" y="4458"/>
                    </a:cubicBezTo>
                    <a:cubicBezTo>
                      <a:pt x="44933" y="4728"/>
                      <a:pt x="47058" y="5200"/>
                      <a:pt x="49116" y="5874"/>
                    </a:cubicBezTo>
                    <a:cubicBezTo>
                      <a:pt x="53045" y="7173"/>
                      <a:pt x="56857" y="8826"/>
                      <a:pt x="60500" y="10816"/>
                    </a:cubicBezTo>
                    <a:cubicBezTo>
                      <a:pt x="61276" y="11221"/>
                      <a:pt x="62018" y="11693"/>
                      <a:pt x="62727" y="12199"/>
                    </a:cubicBezTo>
                    <a:lnTo>
                      <a:pt x="62727" y="9821"/>
                    </a:lnTo>
                    <a:cubicBezTo>
                      <a:pt x="62406" y="9484"/>
                      <a:pt x="62002" y="9332"/>
                      <a:pt x="61614" y="9130"/>
                    </a:cubicBezTo>
                    <a:cubicBezTo>
                      <a:pt x="59573" y="8135"/>
                      <a:pt x="57498" y="7224"/>
                      <a:pt x="55407" y="6364"/>
                    </a:cubicBezTo>
                    <a:cubicBezTo>
                      <a:pt x="52759" y="5284"/>
                      <a:pt x="50077" y="4255"/>
                      <a:pt x="47294" y="3564"/>
                    </a:cubicBezTo>
                    <a:cubicBezTo>
                      <a:pt x="45978" y="3243"/>
                      <a:pt x="44646" y="3007"/>
                      <a:pt x="43297" y="2872"/>
                    </a:cubicBezTo>
                    <a:cubicBezTo>
                      <a:pt x="42352" y="2771"/>
                      <a:pt x="41424" y="2737"/>
                      <a:pt x="40480" y="2704"/>
                    </a:cubicBezTo>
                    <a:cubicBezTo>
                      <a:pt x="40135" y="2680"/>
                      <a:pt x="39787" y="2667"/>
                      <a:pt x="39437" y="2667"/>
                    </a:cubicBezTo>
                    <a:cubicBezTo>
                      <a:pt x="39033" y="2667"/>
                      <a:pt x="38627" y="2684"/>
                      <a:pt x="38220" y="2720"/>
                    </a:cubicBezTo>
                    <a:cubicBezTo>
                      <a:pt x="38119" y="2720"/>
                      <a:pt x="38025" y="2713"/>
                      <a:pt x="37929" y="2713"/>
                    </a:cubicBezTo>
                    <a:cubicBezTo>
                      <a:pt x="37881" y="2713"/>
                      <a:pt x="37832" y="2715"/>
                      <a:pt x="37781" y="2720"/>
                    </a:cubicBezTo>
                    <a:cubicBezTo>
                      <a:pt x="35639" y="2788"/>
                      <a:pt x="33480" y="2889"/>
                      <a:pt x="31338" y="2923"/>
                    </a:cubicBezTo>
                    <a:cubicBezTo>
                      <a:pt x="30820" y="2937"/>
                      <a:pt x="30301" y="2943"/>
                      <a:pt x="29782" y="2943"/>
                    </a:cubicBezTo>
                    <a:cubicBezTo>
                      <a:pt x="27789" y="2943"/>
                      <a:pt x="25797" y="2844"/>
                      <a:pt x="23816" y="2670"/>
                    </a:cubicBezTo>
                    <a:cubicBezTo>
                      <a:pt x="22028" y="2501"/>
                      <a:pt x="20257" y="2299"/>
                      <a:pt x="18486" y="2046"/>
                    </a:cubicBezTo>
                    <a:cubicBezTo>
                      <a:pt x="15990" y="1708"/>
                      <a:pt x="13510" y="1202"/>
                      <a:pt x="11048" y="696"/>
                    </a:cubicBezTo>
                    <a:cubicBezTo>
                      <a:pt x="9496" y="342"/>
                      <a:pt x="7944" y="123"/>
                      <a:pt x="6359" y="39"/>
                    </a:cubicBezTo>
                    <a:cubicBezTo>
                      <a:pt x="5828" y="13"/>
                      <a:pt x="5296" y="1"/>
                      <a:pt x="4765" y="1"/>
                    </a:cubicBezTo>
                    <a:close/>
                  </a:path>
                </a:pathLst>
              </a:custGeom>
              <a:solidFill>
                <a:schemeClr val="accent1"/>
              </a:solidFill>
              <a:ln>
                <a:noFill/>
              </a:ln>
            </p:spPr>
            <p:txBody>
              <a:bodyPr spcFirstLastPara="1" wrap="square" lIns="91427" tIns="91427" rIns="91427" bIns="91427" anchor="ctr" anchorCtr="0">
                <a:noAutofit/>
              </a:bodyPr>
              <a:lstStyle/>
              <a:p>
                <a:endParaRPr sz="1401"/>
              </a:p>
            </p:txBody>
          </p:sp>
          <p:sp>
            <p:nvSpPr>
              <p:cNvPr id="775" name="Google Shape;775;p42">
                <a:extLst>
                  <a:ext uri="{FF2B5EF4-FFF2-40B4-BE49-F238E27FC236}">
                    <a16:creationId xmlns:a16="http://schemas.microsoft.com/office/drawing/2014/main" id="{FEA0B691-B66D-CD9B-4124-D0FF75030239}"/>
                  </a:ext>
                </a:extLst>
              </p:cNvPr>
              <p:cNvSpPr/>
              <p:nvPr/>
            </p:nvSpPr>
            <p:spPr>
              <a:xfrm>
                <a:off x="723041" y="305334"/>
                <a:ext cx="421597" cy="1330771"/>
              </a:xfrm>
              <a:custGeom>
                <a:avLst/>
                <a:gdLst/>
                <a:ahLst/>
                <a:cxnLst/>
                <a:rect l="l" t="t" r="r" b="b"/>
                <a:pathLst>
                  <a:path w="10997" h="34712" extrusionOk="0">
                    <a:moveTo>
                      <a:pt x="0" y="1"/>
                    </a:moveTo>
                    <a:lnTo>
                      <a:pt x="0" y="9210"/>
                    </a:lnTo>
                    <a:cubicBezTo>
                      <a:pt x="928" y="10728"/>
                      <a:pt x="1822" y="12279"/>
                      <a:pt x="2648" y="13848"/>
                    </a:cubicBezTo>
                    <a:cubicBezTo>
                      <a:pt x="3812" y="15990"/>
                      <a:pt x="4773" y="18217"/>
                      <a:pt x="5532" y="20527"/>
                    </a:cubicBezTo>
                    <a:cubicBezTo>
                      <a:pt x="5971" y="21910"/>
                      <a:pt x="6308" y="23310"/>
                      <a:pt x="6224" y="24778"/>
                    </a:cubicBezTo>
                    <a:cubicBezTo>
                      <a:pt x="6123" y="26616"/>
                      <a:pt x="5347" y="28100"/>
                      <a:pt x="3846" y="29180"/>
                    </a:cubicBezTo>
                    <a:cubicBezTo>
                      <a:pt x="3120" y="29686"/>
                      <a:pt x="2294" y="30057"/>
                      <a:pt x="1434" y="30276"/>
                    </a:cubicBezTo>
                    <a:cubicBezTo>
                      <a:pt x="961" y="30411"/>
                      <a:pt x="489" y="30512"/>
                      <a:pt x="0" y="30597"/>
                    </a:cubicBezTo>
                    <a:lnTo>
                      <a:pt x="0" y="34712"/>
                    </a:lnTo>
                    <a:cubicBezTo>
                      <a:pt x="388" y="34661"/>
                      <a:pt x="793" y="34611"/>
                      <a:pt x="1181" y="34543"/>
                    </a:cubicBezTo>
                    <a:cubicBezTo>
                      <a:pt x="3188" y="34257"/>
                      <a:pt x="5144" y="33801"/>
                      <a:pt x="6949" y="32806"/>
                    </a:cubicBezTo>
                    <a:cubicBezTo>
                      <a:pt x="9293" y="31507"/>
                      <a:pt x="10761" y="29601"/>
                      <a:pt x="10980" y="26852"/>
                    </a:cubicBezTo>
                    <a:cubicBezTo>
                      <a:pt x="10997" y="25014"/>
                      <a:pt x="10693" y="23192"/>
                      <a:pt x="10069" y="21472"/>
                    </a:cubicBezTo>
                    <a:cubicBezTo>
                      <a:pt x="9159" y="18723"/>
                      <a:pt x="7927" y="16108"/>
                      <a:pt x="6696" y="13511"/>
                    </a:cubicBezTo>
                    <a:cubicBezTo>
                      <a:pt x="6021" y="12111"/>
                      <a:pt x="5347" y="10711"/>
                      <a:pt x="4638" y="9328"/>
                    </a:cubicBezTo>
                    <a:cubicBezTo>
                      <a:pt x="3896" y="7877"/>
                      <a:pt x="3171" y="6410"/>
                      <a:pt x="2412" y="4943"/>
                    </a:cubicBezTo>
                    <a:cubicBezTo>
                      <a:pt x="1585" y="3306"/>
                      <a:pt x="776" y="1654"/>
                      <a:pt x="0" y="1"/>
                    </a:cubicBez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776" name="Google Shape;776;p42">
                <a:extLst>
                  <a:ext uri="{FF2B5EF4-FFF2-40B4-BE49-F238E27FC236}">
                    <a16:creationId xmlns:a16="http://schemas.microsoft.com/office/drawing/2014/main" id="{A4113974-5EA4-48E4-E063-DED3EC4E1E8A}"/>
                  </a:ext>
                </a:extLst>
              </p:cNvPr>
              <p:cNvSpPr/>
              <p:nvPr/>
            </p:nvSpPr>
            <p:spPr>
              <a:xfrm>
                <a:off x="723041" y="277539"/>
                <a:ext cx="2404796" cy="1822871"/>
              </a:xfrm>
              <a:custGeom>
                <a:avLst/>
                <a:gdLst/>
                <a:ahLst/>
                <a:cxnLst/>
                <a:rect l="l" t="t" r="r" b="b"/>
                <a:pathLst>
                  <a:path w="62727" h="47548" extrusionOk="0">
                    <a:moveTo>
                      <a:pt x="17356" y="0"/>
                    </a:moveTo>
                    <a:cubicBezTo>
                      <a:pt x="17052" y="1383"/>
                      <a:pt x="16951" y="2800"/>
                      <a:pt x="17052" y="4200"/>
                    </a:cubicBezTo>
                    <a:cubicBezTo>
                      <a:pt x="17204" y="6359"/>
                      <a:pt x="17575" y="8484"/>
                      <a:pt x="18131" y="10559"/>
                    </a:cubicBezTo>
                    <a:cubicBezTo>
                      <a:pt x="18688" y="12751"/>
                      <a:pt x="19447" y="14877"/>
                      <a:pt x="20122" y="17019"/>
                    </a:cubicBezTo>
                    <a:cubicBezTo>
                      <a:pt x="20881" y="19296"/>
                      <a:pt x="21522" y="21590"/>
                      <a:pt x="22061" y="23934"/>
                    </a:cubicBezTo>
                    <a:cubicBezTo>
                      <a:pt x="22652" y="26784"/>
                      <a:pt x="22820" y="29652"/>
                      <a:pt x="22247" y="32536"/>
                    </a:cubicBezTo>
                    <a:cubicBezTo>
                      <a:pt x="21876" y="34509"/>
                      <a:pt x="20931" y="36331"/>
                      <a:pt x="19515" y="37765"/>
                    </a:cubicBezTo>
                    <a:cubicBezTo>
                      <a:pt x="18384" y="38878"/>
                      <a:pt x="17052" y="39687"/>
                      <a:pt x="15618" y="40362"/>
                    </a:cubicBezTo>
                    <a:cubicBezTo>
                      <a:pt x="14252" y="41003"/>
                      <a:pt x="12835" y="41560"/>
                      <a:pt x="11402" y="42049"/>
                    </a:cubicBezTo>
                    <a:cubicBezTo>
                      <a:pt x="7792" y="43331"/>
                      <a:pt x="4082" y="44343"/>
                      <a:pt x="304" y="45034"/>
                    </a:cubicBezTo>
                    <a:lnTo>
                      <a:pt x="0" y="45085"/>
                    </a:lnTo>
                    <a:lnTo>
                      <a:pt x="0" y="47547"/>
                    </a:lnTo>
                    <a:cubicBezTo>
                      <a:pt x="2091" y="47176"/>
                      <a:pt x="4183" y="46788"/>
                      <a:pt x="6241" y="46248"/>
                    </a:cubicBezTo>
                    <a:cubicBezTo>
                      <a:pt x="9125" y="45473"/>
                      <a:pt x="11941" y="44494"/>
                      <a:pt x="14741" y="43533"/>
                    </a:cubicBezTo>
                    <a:cubicBezTo>
                      <a:pt x="16226" y="43044"/>
                      <a:pt x="17676" y="42437"/>
                      <a:pt x="19076" y="41728"/>
                    </a:cubicBezTo>
                    <a:cubicBezTo>
                      <a:pt x="20881" y="40801"/>
                      <a:pt x="22500" y="39654"/>
                      <a:pt x="23748" y="38018"/>
                    </a:cubicBezTo>
                    <a:cubicBezTo>
                      <a:pt x="25637" y="35555"/>
                      <a:pt x="26295" y="32688"/>
                      <a:pt x="26514" y="29686"/>
                    </a:cubicBezTo>
                    <a:cubicBezTo>
                      <a:pt x="26514" y="28083"/>
                      <a:pt x="26497" y="26481"/>
                      <a:pt x="26345" y="24879"/>
                    </a:cubicBezTo>
                    <a:cubicBezTo>
                      <a:pt x="26194" y="23428"/>
                      <a:pt x="25991" y="21977"/>
                      <a:pt x="25772" y="20527"/>
                    </a:cubicBezTo>
                    <a:cubicBezTo>
                      <a:pt x="25452" y="18520"/>
                      <a:pt x="25064" y="16530"/>
                      <a:pt x="24726" y="14539"/>
                    </a:cubicBezTo>
                    <a:cubicBezTo>
                      <a:pt x="24372" y="12498"/>
                      <a:pt x="24068" y="10441"/>
                      <a:pt x="24136" y="8366"/>
                    </a:cubicBezTo>
                    <a:cubicBezTo>
                      <a:pt x="24153" y="6882"/>
                      <a:pt x="24473" y="5431"/>
                      <a:pt x="25047" y="4065"/>
                    </a:cubicBezTo>
                    <a:cubicBezTo>
                      <a:pt x="25435" y="3171"/>
                      <a:pt x="26042" y="2395"/>
                      <a:pt x="26818" y="1788"/>
                    </a:cubicBezTo>
                    <a:cubicBezTo>
                      <a:pt x="28205" y="721"/>
                      <a:pt x="29750" y="350"/>
                      <a:pt x="31387" y="350"/>
                    </a:cubicBezTo>
                    <a:cubicBezTo>
                      <a:pt x="31820" y="350"/>
                      <a:pt x="32260" y="376"/>
                      <a:pt x="32704" y="422"/>
                    </a:cubicBezTo>
                    <a:cubicBezTo>
                      <a:pt x="34425" y="608"/>
                      <a:pt x="36077" y="1097"/>
                      <a:pt x="37730" y="1586"/>
                    </a:cubicBezTo>
                    <a:cubicBezTo>
                      <a:pt x="39468" y="2109"/>
                      <a:pt x="41188" y="2632"/>
                      <a:pt x="42959" y="2986"/>
                    </a:cubicBezTo>
                    <a:cubicBezTo>
                      <a:pt x="44932" y="3391"/>
                      <a:pt x="46939" y="3644"/>
                      <a:pt x="48963" y="3728"/>
                    </a:cubicBezTo>
                    <a:cubicBezTo>
                      <a:pt x="49200" y="3735"/>
                      <a:pt x="49437" y="3738"/>
                      <a:pt x="49674" y="3738"/>
                    </a:cubicBezTo>
                    <a:cubicBezTo>
                      <a:pt x="51174" y="3738"/>
                      <a:pt x="52673" y="3600"/>
                      <a:pt x="54158" y="3323"/>
                    </a:cubicBezTo>
                    <a:cubicBezTo>
                      <a:pt x="57177" y="2783"/>
                      <a:pt x="60045" y="1822"/>
                      <a:pt x="62608" y="85"/>
                    </a:cubicBezTo>
                    <a:lnTo>
                      <a:pt x="62726" y="0"/>
                    </a:ln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777" name="Google Shape;777;p42">
                <a:extLst>
                  <a:ext uri="{FF2B5EF4-FFF2-40B4-BE49-F238E27FC236}">
                    <a16:creationId xmlns:a16="http://schemas.microsoft.com/office/drawing/2014/main" id="{4712161D-C556-D046-733E-DDA4732581DF}"/>
                  </a:ext>
                </a:extLst>
              </p:cNvPr>
              <p:cNvSpPr/>
              <p:nvPr/>
            </p:nvSpPr>
            <p:spPr>
              <a:xfrm>
                <a:off x="723041" y="277539"/>
                <a:ext cx="2729400" cy="1850666"/>
              </a:xfrm>
              <a:custGeom>
                <a:avLst/>
                <a:gdLst/>
                <a:ahLst/>
                <a:cxnLst/>
                <a:rect l="l" t="t" r="r" b="b"/>
                <a:pathLst>
                  <a:path w="71194" h="48273" extrusionOk="0">
                    <a:moveTo>
                      <a:pt x="62474" y="0"/>
                    </a:moveTo>
                    <a:cubicBezTo>
                      <a:pt x="62086" y="253"/>
                      <a:pt x="61698" y="490"/>
                      <a:pt x="61293" y="709"/>
                    </a:cubicBezTo>
                    <a:cubicBezTo>
                      <a:pt x="58189" y="2412"/>
                      <a:pt x="54850" y="3272"/>
                      <a:pt x="51342" y="3509"/>
                    </a:cubicBezTo>
                    <a:cubicBezTo>
                      <a:pt x="50792" y="3539"/>
                      <a:pt x="50242" y="3555"/>
                      <a:pt x="49693" y="3555"/>
                    </a:cubicBezTo>
                    <a:cubicBezTo>
                      <a:pt x="48439" y="3555"/>
                      <a:pt x="47188" y="3476"/>
                      <a:pt x="45944" y="3323"/>
                    </a:cubicBezTo>
                    <a:cubicBezTo>
                      <a:pt x="44679" y="3171"/>
                      <a:pt x="43414" y="2952"/>
                      <a:pt x="42183" y="2665"/>
                    </a:cubicBezTo>
                    <a:cubicBezTo>
                      <a:pt x="40800" y="2345"/>
                      <a:pt x="39434" y="1940"/>
                      <a:pt x="38068" y="1535"/>
                    </a:cubicBezTo>
                    <a:cubicBezTo>
                      <a:pt x="36330" y="1012"/>
                      <a:pt x="34593" y="490"/>
                      <a:pt x="32788" y="287"/>
                    </a:cubicBezTo>
                    <a:cubicBezTo>
                      <a:pt x="32317" y="230"/>
                      <a:pt x="31848" y="198"/>
                      <a:pt x="31381" y="198"/>
                    </a:cubicBezTo>
                    <a:cubicBezTo>
                      <a:pt x="30461" y="198"/>
                      <a:pt x="29551" y="322"/>
                      <a:pt x="28656" y="624"/>
                    </a:cubicBezTo>
                    <a:cubicBezTo>
                      <a:pt x="26953" y="1181"/>
                      <a:pt x="25586" y="2429"/>
                      <a:pt x="24878" y="4065"/>
                    </a:cubicBezTo>
                    <a:cubicBezTo>
                      <a:pt x="24305" y="5398"/>
                      <a:pt x="24001" y="6831"/>
                      <a:pt x="23984" y="8282"/>
                    </a:cubicBezTo>
                    <a:cubicBezTo>
                      <a:pt x="23900" y="10424"/>
                      <a:pt x="24237" y="12549"/>
                      <a:pt x="24591" y="14657"/>
                    </a:cubicBezTo>
                    <a:cubicBezTo>
                      <a:pt x="25030" y="17289"/>
                      <a:pt x="25553" y="19903"/>
                      <a:pt x="25924" y="22534"/>
                    </a:cubicBezTo>
                    <a:cubicBezTo>
                      <a:pt x="26194" y="24440"/>
                      <a:pt x="26345" y="26363"/>
                      <a:pt x="26379" y="28286"/>
                    </a:cubicBezTo>
                    <a:lnTo>
                      <a:pt x="26379" y="29719"/>
                    </a:lnTo>
                    <a:cubicBezTo>
                      <a:pt x="26261" y="31018"/>
                      <a:pt x="26059" y="32300"/>
                      <a:pt x="25738" y="33565"/>
                    </a:cubicBezTo>
                    <a:cubicBezTo>
                      <a:pt x="25030" y="36432"/>
                      <a:pt x="23259" y="38928"/>
                      <a:pt x="20796" y="40548"/>
                    </a:cubicBezTo>
                    <a:cubicBezTo>
                      <a:pt x="19228" y="41610"/>
                      <a:pt x="17524" y="42352"/>
                      <a:pt x="15770" y="43010"/>
                    </a:cubicBezTo>
                    <a:cubicBezTo>
                      <a:pt x="14252" y="43584"/>
                      <a:pt x="12717" y="44056"/>
                      <a:pt x="11182" y="44579"/>
                    </a:cubicBezTo>
                    <a:cubicBezTo>
                      <a:pt x="9715" y="45068"/>
                      <a:pt x="8265" y="45540"/>
                      <a:pt x="6780" y="45962"/>
                    </a:cubicBezTo>
                    <a:cubicBezTo>
                      <a:pt x="4689" y="46518"/>
                      <a:pt x="2581" y="46974"/>
                      <a:pt x="455" y="47328"/>
                    </a:cubicBezTo>
                    <a:lnTo>
                      <a:pt x="0" y="47395"/>
                    </a:lnTo>
                    <a:lnTo>
                      <a:pt x="0" y="48272"/>
                    </a:lnTo>
                    <a:cubicBezTo>
                      <a:pt x="2260" y="47868"/>
                      <a:pt x="4503" y="47446"/>
                      <a:pt x="6713" y="46822"/>
                    </a:cubicBezTo>
                    <a:cubicBezTo>
                      <a:pt x="9412" y="46046"/>
                      <a:pt x="12060" y="45135"/>
                      <a:pt x="14724" y="44275"/>
                    </a:cubicBezTo>
                    <a:cubicBezTo>
                      <a:pt x="16900" y="43567"/>
                      <a:pt x="19059" y="42791"/>
                      <a:pt x="21083" y="41728"/>
                    </a:cubicBezTo>
                    <a:cubicBezTo>
                      <a:pt x="23326" y="40548"/>
                      <a:pt x="25215" y="38962"/>
                      <a:pt x="26497" y="36719"/>
                    </a:cubicBezTo>
                    <a:cubicBezTo>
                      <a:pt x="27560" y="34864"/>
                      <a:pt x="28150" y="32840"/>
                      <a:pt x="28437" y="30731"/>
                    </a:cubicBezTo>
                    <a:cubicBezTo>
                      <a:pt x="28825" y="28049"/>
                      <a:pt x="28741" y="25334"/>
                      <a:pt x="28842" y="22635"/>
                    </a:cubicBezTo>
                    <a:cubicBezTo>
                      <a:pt x="28842" y="22163"/>
                      <a:pt x="28757" y="21708"/>
                      <a:pt x="28757" y="21235"/>
                    </a:cubicBezTo>
                    <a:cubicBezTo>
                      <a:pt x="28757" y="19448"/>
                      <a:pt x="28825" y="17660"/>
                      <a:pt x="28926" y="15872"/>
                    </a:cubicBezTo>
                    <a:cubicBezTo>
                      <a:pt x="28977" y="14556"/>
                      <a:pt x="29213" y="13257"/>
                      <a:pt x="29601" y="11992"/>
                    </a:cubicBezTo>
                    <a:cubicBezTo>
                      <a:pt x="30343" y="9682"/>
                      <a:pt x="31928" y="8349"/>
                      <a:pt x="34340" y="8046"/>
                    </a:cubicBezTo>
                    <a:cubicBezTo>
                      <a:pt x="35160" y="7943"/>
                      <a:pt x="35981" y="7895"/>
                      <a:pt x="36806" y="7895"/>
                    </a:cubicBezTo>
                    <a:cubicBezTo>
                      <a:pt x="37203" y="7895"/>
                      <a:pt x="37601" y="7906"/>
                      <a:pt x="38000" y="7928"/>
                    </a:cubicBezTo>
                    <a:cubicBezTo>
                      <a:pt x="39872" y="8029"/>
                      <a:pt x="41745" y="8231"/>
                      <a:pt x="43634" y="8383"/>
                    </a:cubicBezTo>
                    <a:cubicBezTo>
                      <a:pt x="44824" y="8480"/>
                      <a:pt x="46015" y="8527"/>
                      <a:pt x="47208" y="8527"/>
                    </a:cubicBezTo>
                    <a:cubicBezTo>
                      <a:pt x="48095" y="8527"/>
                      <a:pt x="48983" y="8501"/>
                      <a:pt x="49874" y="8451"/>
                    </a:cubicBezTo>
                    <a:cubicBezTo>
                      <a:pt x="52387" y="8248"/>
                      <a:pt x="54867" y="7742"/>
                      <a:pt x="57245" y="6899"/>
                    </a:cubicBezTo>
                    <a:cubicBezTo>
                      <a:pt x="60551" y="5769"/>
                      <a:pt x="63772" y="4403"/>
                      <a:pt x="66876" y="2817"/>
                    </a:cubicBezTo>
                    <a:cubicBezTo>
                      <a:pt x="68427" y="2058"/>
                      <a:pt x="69878" y="1114"/>
                      <a:pt x="71193"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778" name="Google Shape;778;p42">
                <a:extLst>
                  <a:ext uri="{FF2B5EF4-FFF2-40B4-BE49-F238E27FC236}">
                    <a16:creationId xmlns:a16="http://schemas.microsoft.com/office/drawing/2014/main" id="{76EE85F4-BDCF-09BE-EBE0-2A24ED6D6324}"/>
                  </a:ext>
                </a:extLst>
              </p:cNvPr>
              <p:cNvSpPr/>
              <p:nvPr/>
            </p:nvSpPr>
            <p:spPr>
              <a:xfrm>
                <a:off x="723041" y="496753"/>
                <a:ext cx="3027474" cy="1758848"/>
              </a:xfrm>
              <a:custGeom>
                <a:avLst/>
                <a:gdLst/>
                <a:ahLst/>
                <a:cxnLst/>
                <a:rect l="l" t="t" r="r" b="b"/>
                <a:pathLst>
                  <a:path w="78969" h="45878" extrusionOk="0">
                    <a:moveTo>
                      <a:pt x="78969" y="0"/>
                    </a:moveTo>
                    <a:cubicBezTo>
                      <a:pt x="78716" y="0"/>
                      <a:pt x="78463" y="34"/>
                      <a:pt x="78227" y="118"/>
                    </a:cubicBezTo>
                    <a:cubicBezTo>
                      <a:pt x="74229" y="827"/>
                      <a:pt x="70401" y="2092"/>
                      <a:pt x="66673" y="3643"/>
                    </a:cubicBezTo>
                    <a:cubicBezTo>
                      <a:pt x="64059" y="4756"/>
                      <a:pt x="61512" y="6021"/>
                      <a:pt x="58982" y="7320"/>
                    </a:cubicBezTo>
                    <a:cubicBezTo>
                      <a:pt x="55423" y="9159"/>
                      <a:pt x="51730" y="10744"/>
                      <a:pt x="47935" y="12043"/>
                    </a:cubicBezTo>
                    <a:cubicBezTo>
                      <a:pt x="45995" y="12718"/>
                      <a:pt x="44089" y="13477"/>
                      <a:pt x="42318" y="14556"/>
                    </a:cubicBezTo>
                    <a:cubicBezTo>
                      <a:pt x="39906" y="15973"/>
                      <a:pt x="37950" y="18030"/>
                      <a:pt x="36651" y="20510"/>
                    </a:cubicBezTo>
                    <a:cubicBezTo>
                      <a:pt x="35841" y="22078"/>
                      <a:pt x="35184" y="23715"/>
                      <a:pt x="34678" y="25418"/>
                    </a:cubicBezTo>
                    <a:cubicBezTo>
                      <a:pt x="34155" y="26987"/>
                      <a:pt x="33682" y="28572"/>
                      <a:pt x="33075" y="30124"/>
                    </a:cubicBezTo>
                    <a:cubicBezTo>
                      <a:pt x="32417" y="31777"/>
                      <a:pt x="31439" y="33295"/>
                      <a:pt x="30191" y="34560"/>
                    </a:cubicBezTo>
                    <a:cubicBezTo>
                      <a:pt x="29128" y="35589"/>
                      <a:pt x="27914" y="36449"/>
                      <a:pt x="26598" y="37123"/>
                    </a:cubicBezTo>
                    <a:cubicBezTo>
                      <a:pt x="24895" y="38017"/>
                      <a:pt x="23057" y="38625"/>
                      <a:pt x="21218" y="39198"/>
                    </a:cubicBezTo>
                    <a:cubicBezTo>
                      <a:pt x="17086" y="40463"/>
                      <a:pt x="12920" y="41627"/>
                      <a:pt x="8754" y="42807"/>
                    </a:cubicBezTo>
                    <a:cubicBezTo>
                      <a:pt x="6544" y="43415"/>
                      <a:pt x="4301" y="43904"/>
                      <a:pt x="2041" y="44309"/>
                    </a:cubicBezTo>
                    <a:cubicBezTo>
                      <a:pt x="1366" y="44427"/>
                      <a:pt x="692" y="44545"/>
                      <a:pt x="0" y="44663"/>
                    </a:cubicBezTo>
                    <a:lnTo>
                      <a:pt x="0" y="45877"/>
                    </a:lnTo>
                    <a:lnTo>
                      <a:pt x="1012" y="45725"/>
                    </a:lnTo>
                    <a:cubicBezTo>
                      <a:pt x="2918" y="45422"/>
                      <a:pt x="4824" y="45068"/>
                      <a:pt x="6696" y="44646"/>
                    </a:cubicBezTo>
                    <a:cubicBezTo>
                      <a:pt x="8990" y="44140"/>
                      <a:pt x="11267" y="43550"/>
                      <a:pt x="13544" y="42959"/>
                    </a:cubicBezTo>
                    <a:cubicBezTo>
                      <a:pt x="16529" y="42200"/>
                      <a:pt x="19515" y="41391"/>
                      <a:pt x="22534" y="40699"/>
                    </a:cubicBezTo>
                    <a:cubicBezTo>
                      <a:pt x="24642" y="40210"/>
                      <a:pt x="26750" y="39738"/>
                      <a:pt x="28791" y="38979"/>
                    </a:cubicBezTo>
                    <a:cubicBezTo>
                      <a:pt x="31574" y="37950"/>
                      <a:pt x="33851" y="36280"/>
                      <a:pt x="35521" y="33801"/>
                    </a:cubicBezTo>
                    <a:cubicBezTo>
                      <a:pt x="36482" y="32350"/>
                      <a:pt x="37207" y="30782"/>
                      <a:pt x="37933" y="29230"/>
                    </a:cubicBezTo>
                    <a:cubicBezTo>
                      <a:pt x="37983" y="29061"/>
                      <a:pt x="38034" y="28926"/>
                      <a:pt x="38101" y="28774"/>
                    </a:cubicBezTo>
                    <a:cubicBezTo>
                      <a:pt x="38658" y="27712"/>
                      <a:pt x="39164" y="26616"/>
                      <a:pt x="39754" y="25553"/>
                    </a:cubicBezTo>
                    <a:cubicBezTo>
                      <a:pt x="41643" y="22062"/>
                      <a:pt x="44477" y="19161"/>
                      <a:pt x="47935" y="17187"/>
                    </a:cubicBezTo>
                    <a:cubicBezTo>
                      <a:pt x="50515" y="15652"/>
                      <a:pt x="53214" y="14320"/>
                      <a:pt x="55845" y="12869"/>
                    </a:cubicBezTo>
                    <a:cubicBezTo>
                      <a:pt x="57245" y="12077"/>
                      <a:pt x="58645" y="11318"/>
                      <a:pt x="60028" y="10508"/>
                    </a:cubicBezTo>
                    <a:cubicBezTo>
                      <a:pt x="61748" y="9513"/>
                      <a:pt x="63469" y="8551"/>
                      <a:pt x="65223" y="7658"/>
                    </a:cubicBezTo>
                    <a:cubicBezTo>
                      <a:pt x="67618" y="6443"/>
                      <a:pt x="70114" y="5448"/>
                      <a:pt x="72678" y="4706"/>
                    </a:cubicBezTo>
                    <a:cubicBezTo>
                      <a:pt x="74617" y="4166"/>
                      <a:pt x="76608" y="3829"/>
                      <a:pt x="78598" y="3711"/>
                    </a:cubicBezTo>
                    <a:cubicBezTo>
                      <a:pt x="78615" y="3713"/>
                      <a:pt x="78633" y="3714"/>
                      <a:pt x="78650" y="3714"/>
                    </a:cubicBezTo>
                    <a:cubicBezTo>
                      <a:pt x="78767" y="3714"/>
                      <a:pt x="78881" y="3666"/>
                      <a:pt x="78969" y="3593"/>
                    </a:cubicBezTo>
                    <a:lnTo>
                      <a:pt x="78969" y="0"/>
                    </a:ln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779" name="Google Shape;779;p42">
                <a:extLst>
                  <a:ext uri="{FF2B5EF4-FFF2-40B4-BE49-F238E27FC236}">
                    <a16:creationId xmlns:a16="http://schemas.microsoft.com/office/drawing/2014/main" id="{E6EC79A4-2137-CC6F-F1C7-8B82F689E485}"/>
                  </a:ext>
                </a:extLst>
              </p:cNvPr>
              <p:cNvSpPr/>
              <p:nvPr/>
            </p:nvSpPr>
            <p:spPr>
              <a:xfrm>
                <a:off x="723041" y="775773"/>
                <a:ext cx="3027474" cy="1532848"/>
              </a:xfrm>
              <a:custGeom>
                <a:avLst/>
                <a:gdLst/>
                <a:ahLst/>
                <a:cxnLst/>
                <a:rect l="l" t="t" r="r" b="b"/>
                <a:pathLst>
                  <a:path w="78969" h="39983" extrusionOk="0">
                    <a:moveTo>
                      <a:pt x="77949" y="0"/>
                    </a:moveTo>
                    <a:cubicBezTo>
                      <a:pt x="77063" y="0"/>
                      <a:pt x="76180" y="70"/>
                      <a:pt x="75309" y="211"/>
                    </a:cubicBezTo>
                    <a:cubicBezTo>
                      <a:pt x="72324" y="666"/>
                      <a:pt x="69557" y="1729"/>
                      <a:pt x="66876" y="3112"/>
                    </a:cubicBezTo>
                    <a:cubicBezTo>
                      <a:pt x="64666" y="4259"/>
                      <a:pt x="62524" y="5558"/>
                      <a:pt x="60399" y="6856"/>
                    </a:cubicBezTo>
                    <a:cubicBezTo>
                      <a:pt x="57177" y="8830"/>
                      <a:pt x="53872" y="10685"/>
                      <a:pt x="50734" y="12810"/>
                    </a:cubicBezTo>
                    <a:cubicBezTo>
                      <a:pt x="47935" y="14666"/>
                      <a:pt x="45573" y="17094"/>
                      <a:pt x="43785" y="19928"/>
                    </a:cubicBezTo>
                    <a:cubicBezTo>
                      <a:pt x="42790" y="21530"/>
                      <a:pt x="41880" y="23183"/>
                      <a:pt x="40901" y="24802"/>
                    </a:cubicBezTo>
                    <a:cubicBezTo>
                      <a:pt x="40041" y="26270"/>
                      <a:pt x="39147" y="27703"/>
                      <a:pt x="37966" y="28951"/>
                    </a:cubicBezTo>
                    <a:cubicBezTo>
                      <a:pt x="35841" y="31228"/>
                      <a:pt x="33227" y="32561"/>
                      <a:pt x="30191" y="33168"/>
                    </a:cubicBezTo>
                    <a:cubicBezTo>
                      <a:pt x="28066" y="33590"/>
                      <a:pt x="25907" y="33826"/>
                      <a:pt x="23782" y="34146"/>
                    </a:cubicBezTo>
                    <a:cubicBezTo>
                      <a:pt x="20543" y="34636"/>
                      <a:pt x="17356" y="35344"/>
                      <a:pt x="14185" y="36120"/>
                    </a:cubicBezTo>
                    <a:cubicBezTo>
                      <a:pt x="11537" y="36761"/>
                      <a:pt x="8889" y="37368"/>
                      <a:pt x="6224" y="37958"/>
                    </a:cubicBezTo>
                    <a:cubicBezTo>
                      <a:pt x="4166" y="38397"/>
                      <a:pt x="2075" y="38717"/>
                      <a:pt x="0" y="39055"/>
                    </a:cubicBezTo>
                    <a:lnTo>
                      <a:pt x="0" y="39982"/>
                    </a:lnTo>
                    <a:cubicBezTo>
                      <a:pt x="928" y="39864"/>
                      <a:pt x="1855" y="39729"/>
                      <a:pt x="2783" y="39561"/>
                    </a:cubicBezTo>
                    <a:cubicBezTo>
                      <a:pt x="5633" y="39105"/>
                      <a:pt x="8484" y="38532"/>
                      <a:pt x="11301" y="37941"/>
                    </a:cubicBezTo>
                    <a:cubicBezTo>
                      <a:pt x="14134" y="37351"/>
                      <a:pt x="16968" y="36676"/>
                      <a:pt x="19852" y="36204"/>
                    </a:cubicBezTo>
                    <a:cubicBezTo>
                      <a:pt x="21387" y="35951"/>
                      <a:pt x="22938" y="35749"/>
                      <a:pt x="24507" y="35631"/>
                    </a:cubicBezTo>
                    <a:cubicBezTo>
                      <a:pt x="26109" y="35513"/>
                      <a:pt x="27712" y="35462"/>
                      <a:pt x="29314" y="35395"/>
                    </a:cubicBezTo>
                    <a:cubicBezTo>
                      <a:pt x="30545" y="35344"/>
                      <a:pt x="31776" y="35226"/>
                      <a:pt x="32991" y="35057"/>
                    </a:cubicBezTo>
                    <a:cubicBezTo>
                      <a:pt x="34610" y="34821"/>
                      <a:pt x="36162" y="34332"/>
                      <a:pt x="37612" y="33607"/>
                    </a:cubicBezTo>
                    <a:cubicBezTo>
                      <a:pt x="40412" y="32173"/>
                      <a:pt x="42554" y="30031"/>
                      <a:pt x="44207" y="27366"/>
                    </a:cubicBezTo>
                    <a:cubicBezTo>
                      <a:pt x="45050" y="26034"/>
                      <a:pt x="45742" y="24617"/>
                      <a:pt x="46535" y="23284"/>
                    </a:cubicBezTo>
                    <a:cubicBezTo>
                      <a:pt x="47648" y="21294"/>
                      <a:pt x="49082" y="19506"/>
                      <a:pt x="50768" y="17988"/>
                    </a:cubicBezTo>
                    <a:cubicBezTo>
                      <a:pt x="52370" y="16588"/>
                      <a:pt x="54091" y="15340"/>
                      <a:pt x="55912" y="14261"/>
                    </a:cubicBezTo>
                    <a:cubicBezTo>
                      <a:pt x="57768" y="13131"/>
                      <a:pt x="59691" y="12152"/>
                      <a:pt x="61613" y="11140"/>
                    </a:cubicBezTo>
                    <a:cubicBezTo>
                      <a:pt x="63738" y="10061"/>
                      <a:pt x="65847" y="8948"/>
                      <a:pt x="68039" y="7986"/>
                    </a:cubicBezTo>
                    <a:cubicBezTo>
                      <a:pt x="70114" y="7076"/>
                      <a:pt x="72222" y="6266"/>
                      <a:pt x="74482" y="6030"/>
                    </a:cubicBezTo>
                    <a:cubicBezTo>
                      <a:pt x="74913" y="5973"/>
                      <a:pt x="75345" y="5944"/>
                      <a:pt x="75777" y="5944"/>
                    </a:cubicBezTo>
                    <a:cubicBezTo>
                      <a:pt x="76497" y="5944"/>
                      <a:pt x="77217" y="6024"/>
                      <a:pt x="77923" y="6182"/>
                    </a:cubicBezTo>
                    <a:cubicBezTo>
                      <a:pt x="78277" y="6266"/>
                      <a:pt x="78615" y="6367"/>
                      <a:pt x="78969" y="6452"/>
                    </a:cubicBezTo>
                    <a:lnTo>
                      <a:pt x="78969" y="143"/>
                    </a:lnTo>
                    <a:cubicBezTo>
                      <a:pt x="78851" y="55"/>
                      <a:pt x="78695" y="5"/>
                      <a:pt x="78545" y="5"/>
                    </a:cubicBezTo>
                    <a:cubicBezTo>
                      <a:pt x="78523" y="5"/>
                      <a:pt x="78501" y="6"/>
                      <a:pt x="78480" y="8"/>
                    </a:cubicBezTo>
                    <a:cubicBezTo>
                      <a:pt x="78303" y="3"/>
                      <a:pt x="78126" y="0"/>
                      <a:pt x="77949" y="0"/>
                    </a:cubicBezTo>
                    <a:close/>
                  </a:path>
                </a:pathLst>
              </a:custGeom>
              <a:solidFill>
                <a:schemeClr val="accent1"/>
              </a:solidFill>
              <a:ln>
                <a:noFill/>
              </a:ln>
            </p:spPr>
            <p:txBody>
              <a:bodyPr spcFirstLastPara="1" wrap="square" lIns="91427" tIns="91427" rIns="91427" bIns="91427" anchor="ctr" anchorCtr="0">
                <a:noAutofit/>
              </a:bodyPr>
              <a:lstStyle/>
              <a:p>
                <a:endParaRPr sz="1401"/>
              </a:p>
            </p:txBody>
          </p:sp>
          <p:sp>
            <p:nvSpPr>
              <p:cNvPr id="780" name="Google Shape;780;p42">
                <a:extLst>
                  <a:ext uri="{FF2B5EF4-FFF2-40B4-BE49-F238E27FC236}">
                    <a16:creationId xmlns:a16="http://schemas.microsoft.com/office/drawing/2014/main" id="{39486E25-0D5C-BB98-956A-B9D80C042C85}"/>
                  </a:ext>
                </a:extLst>
              </p:cNvPr>
              <p:cNvSpPr/>
              <p:nvPr/>
            </p:nvSpPr>
            <p:spPr>
              <a:xfrm>
                <a:off x="723041" y="1890666"/>
                <a:ext cx="3027474" cy="593771"/>
              </a:xfrm>
              <a:custGeom>
                <a:avLst/>
                <a:gdLst/>
                <a:ahLst/>
                <a:cxnLst/>
                <a:rect l="l" t="t" r="r" b="b"/>
                <a:pathLst>
                  <a:path w="78969" h="15488" extrusionOk="0">
                    <a:moveTo>
                      <a:pt x="59855" y="0"/>
                    </a:moveTo>
                    <a:cubicBezTo>
                      <a:pt x="59177" y="0"/>
                      <a:pt x="58501" y="102"/>
                      <a:pt x="57852" y="309"/>
                    </a:cubicBezTo>
                    <a:cubicBezTo>
                      <a:pt x="56435" y="748"/>
                      <a:pt x="55322" y="1608"/>
                      <a:pt x="54260" y="2603"/>
                    </a:cubicBezTo>
                    <a:cubicBezTo>
                      <a:pt x="53298" y="3514"/>
                      <a:pt x="52455" y="4543"/>
                      <a:pt x="51443" y="5403"/>
                    </a:cubicBezTo>
                    <a:cubicBezTo>
                      <a:pt x="50836" y="5959"/>
                      <a:pt x="50161" y="6432"/>
                      <a:pt x="49436" y="6836"/>
                    </a:cubicBezTo>
                    <a:cubicBezTo>
                      <a:pt x="48221" y="7494"/>
                      <a:pt x="46906" y="7899"/>
                      <a:pt x="45573" y="8270"/>
                    </a:cubicBezTo>
                    <a:cubicBezTo>
                      <a:pt x="44005" y="8709"/>
                      <a:pt x="42402" y="9046"/>
                      <a:pt x="40800" y="9299"/>
                    </a:cubicBezTo>
                    <a:cubicBezTo>
                      <a:pt x="39636" y="9468"/>
                      <a:pt x="38489" y="9586"/>
                      <a:pt x="37326" y="9619"/>
                    </a:cubicBezTo>
                    <a:cubicBezTo>
                      <a:pt x="36828" y="9636"/>
                      <a:pt x="36330" y="9645"/>
                      <a:pt x="35833" y="9645"/>
                    </a:cubicBezTo>
                    <a:cubicBezTo>
                      <a:pt x="34340" y="9645"/>
                      <a:pt x="32848" y="9569"/>
                      <a:pt x="31355" y="9417"/>
                    </a:cubicBezTo>
                    <a:cubicBezTo>
                      <a:pt x="30292" y="9299"/>
                      <a:pt x="29230" y="9164"/>
                      <a:pt x="28167" y="9046"/>
                    </a:cubicBezTo>
                    <a:cubicBezTo>
                      <a:pt x="26649" y="8860"/>
                      <a:pt x="25131" y="8759"/>
                      <a:pt x="23596" y="8742"/>
                    </a:cubicBezTo>
                    <a:cubicBezTo>
                      <a:pt x="23474" y="8741"/>
                      <a:pt x="23353" y="8740"/>
                      <a:pt x="23231" y="8740"/>
                    </a:cubicBezTo>
                    <a:cubicBezTo>
                      <a:pt x="22172" y="8740"/>
                      <a:pt x="21115" y="8803"/>
                      <a:pt x="20071" y="8894"/>
                    </a:cubicBezTo>
                    <a:cubicBezTo>
                      <a:pt x="19413" y="8962"/>
                      <a:pt x="18756" y="9063"/>
                      <a:pt x="18098" y="9130"/>
                    </a:cubicBezTo>
                    <a:cubicBezTo>
                      <a:pt x="16782" y="9282"/>
                      <a:pt x="15467" y="9518"/>
                      <a:pt x="14168" y="9771"/>
                    </a:cubicBezTo>
                    <a:cubicBezTo>
                      <a:pt x="12431" y="10092"/>
                      <a:pt x="10710" y="10395"/>
                      <a:pt x="8956" y="10682"/>
                    </a:cubicBezTo>
                    <a:cubicBezTo>
                      <a:pt x="7556" y="10901"/>
                      <a:pt x="6139" y="11137"/>
                      <a:pt x="4723" y="11373"/>
                    </a:cubicBezTo>
                    <a:cubicBezTo>
                      <a:pt x="3913" y="11492"/>
                      <a:pt x="3103" y="11610"/>
                      <a:pt x="2277" y="11711"/>
                    </a:cubicBezTo>
                    <a:cubicBezTo>
                      <a:pt x="1518" y="11829"/>
                      <a:pt x="759" y="11913"/>
                      <a:pt x="0" y="12014"/>
                    </a:cubicBezTo>
                    <a:lnTo>
                      <a:pt x="0" y="12723"/>
                    </a:lnTo>
                    <a:cubicBezTo>
                      <a:pt x="557" y="12672"/>
                      <a:pt x="1113" y="12605"/>
                      <a:pt x="1670" y="12554"/>
                    </a:cubicBezTo>
                    <a:cubicBezTo>
                      <a:pt x="4470" y="12267"/>
                      <a:pt x="7236" y="11812"/>
                      <a:pt x="10019" y="11424"/>
                    </a:cubicBezTo>
                    <a:cubicBezTo>
                      <a:pt x="13190" y="10969"/>
                      <a:pt x="16293" y="10361"/>
                      <a:pt x="19481" y="10092"/>
                    </a:cubicBezTo>
                    <a:cubicBezTo>
                      <a:pt x="20370" y="10007"/>
                      <a:pt x="21266" y="9964"/>
                      <a:pt x="22164" y="9964"/>
                    </a:cubicBezTo>
                    <a:cubicBezTo>
                      <a:pt x="23226" y="9964"/>
                      <a:pt x="24291" y="10023"/>
                      <a:pt x="25350" y="10142"/>
                    </a:cubicBezTo>
                    <a:cubicBezTo>
                      <a:pt x="26936" y="10328"/>
                      <a:pt x="28521" y="10598"/>
                      <a:pt x="30107" y="10867"/>
                    </a:cubicBezTo>
                    <a:cubicBezTo>
                      <a:pt x="32772" y="11340"/>
                      <a:pt x="35453" y="11610"/>
                      <a:pt x="38169" y="11694"/>
                    </a:cubicBezTo>
                    <a:cubicBezTo>
                      <a:pt x="38938" y="11715"/>
                      <a:pt x="39709" y="11727"/>
                      <a:pt x="40480" y="11727"/>
                    </a:cubicBezTo>
                    <a:cubicBezTo>
                      <a:pt x="42146" y="11727"/>
                      <a:pt x="43818" y="11674"/>
                      <a:pt x="45489" y="11559"/>
                    </a:cubicBezTo>
                    <a:cubicBezTo>
                      <a:pt x="47344" y="11424"/>
                      <a:pt x="49200" y="11188"/>
                      <a:pt x="51038" y="10851"/>
                    </a:cubicBezTo>
                    <a:cubicBezTo>
                      <a:pt x="52944" y="10513"/>
                      <a:pt x="54782" y="9923"/>
                      <a:pt x="56655" y="9518"/>
                    </a:cubicBezTo>
                    <a:cubicBezTo>
                      <a:pt x="57703" y="9272"/>
                      <a:pt x="58770" y="9150"/>
                      <a:pt x="59836" y="9150"/>
                    </a:cubicBezTo>
                    <a:cubicBezTo>
                      <a:pt x="60520" y="9150"/>
                      <a:pt x="61204" y="9200"/>
                      <a:pt x="61883" y="9299"/>
                    </a:cubicBezTo>
                    <a:cubicBezTo>
                      <a:pt x="64278" y="9653"/>
                      <a:pt x="66538" y="10480"/>
                      <a:pt x="68748" y="11407"/>
                    </a:cubicBezTo>
                    <a:cubicBezTo>
                      <a:pt x="71969" y="12757"/>
                      <a:pt x="75191" y="14089"/>
                      <a:pt x="78429" y="15371"/>
                    </a:cubicBezTo>
                    <a:cubicBezTo>
                      <a:pt x="78565" y="15420"/>
                      <a:pt x="78691" y="15487"/>
                      <a:pt x="78821" y="15487"/>
                    </a:cubicBezTo>
                    <a:cubicBezTo>
                      <a:pt x="78870" y="15487"/>
                      <a:pt x="78919" y="15478"/>
                      <a:pt x="78969" y="15455"/>
                    </a:cubicBezTo>
                    <a:lnTo>
                      <a:pt x="78969" y="8843"/>
                    </a:lnTo>
                    <a:cubicBezTo>
                      <a:pt x="75731" y="7595"/>
                      <a:pt x="72695" y="5976"/>
                      <a:pt x="69726" y="4205"/>
                    </a:cubicBezTo>
                    <a:cubicBezTo>
                      <a:pt x="68174" y="3261"/>
                      <a:pt x="66623" y="2316"/>
                      <a:pt x="64987" y="1507"/>
                    </a:cubicBezTo>
                    <a:cubicBezTo>
                      <a:pt x="63873" y="933"/>
                      <a:pt x="62676" y="495"/>
                      <a:pt x="61462" y="191"/>
                    </a:cubicBezTo>
                    <a:cubicBezTo>
                      <a:pt x="60932" y="64"/>
                      <a:pt x="60392" y="0"/>
                      <a:pt x="59855"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781" name="Google Shape;781;p42">
                <a:extLst>
                  <a:ext uri="{FF2B5EF4-FFF2-40B4-BE49-F238E27FC236}">
                    <a16:creationId xmlns:a16="http://schemas.microsoft.com/office/drawing/2014/main" id="{CDB0798B-BA8D-A0BB-D7E7-7E17CAB8FDE5}"/>
                  </a:ext>
                </a:extLst>
              </p:cNvPr>
              <p:cNvSpPr/>
              <p:nvPr/>
            </p:nvSpPr>
            <p:spPr>
              <a:xfrm>
                <a:off x="723041" y="2367355"/>
                <a:ext cx="3027474" cy="2082876"/>
              </a:xfrm>
              <a:custGeom>
                <a:avLst/>
                <a:gdLst/>
                <a:ahLst/>
                <a:cxnLst/>
                <a:rect l="l" t="t" r="r" b="b"/>
                <a:pathLst>
                  <a:path w="78969" h="54330" extrusionOk="0">
                    <a:moveTo>
                      <a:pt x="18754" y="0"/>
                    </a:moveTo>
                    <a:cubicBezTo>
                      <a:pt x="18642" y="0"/>
                      <a:pt x="18530" y="1"/>
                      <a:pt x="18418" y="2"/>
                    </a:cubicBezTo>
                    <a:cubicBezTo>
                      <a:pt x="17575" y="19"/>
                      <a:pt x="16748" y="86"/>
                      <a:pt x="15922" y="137"/>
                    </a:cubicBezTo>
                    <a:cubicBezTo>
                      <a:pt x="14792" y="238"/>
                      <a:pt x="13645" y="323"/>
                      <a:pt x="12515" y="441"/>
                    </a:cubicBezTo>
                    <a:cubicBezTo>
                      <a:pt x="10795" y="609"/>
                      <a:pt x="9091" y="778"/>
                      <a:pt x="7371" y="947"/>
                    </a:cubicBezTo>
                    <a:cubicBezTo>
                      <a:pt x="5617" y="1098"/>
                      <a:pt x="3862" y="1284"/>
                      <a:pt x="2091" y="1368"/>
                    </a:cubicBezTo>
                    <a:cubicBezTo>
                      <a:pt x="1400" y="1385"/>
                      <a:pt x="692" y="1436"/>
                      <a:pt x="0" y="1469"/>
                    </a:cubicBezTo>
                    <a:lnTo>
                      <a:pt x="0" y="2212"/>
                    </a:lnTo>
                    <a:lnTo>
                      <a:pt x="3103" y="2212"/>
                    </a:lnTo>
                    <a:cubicBezTo>
                      <a:pt x="3542" y="2212"/>
                      <a:pt x="3964" y="2161"/>
                      <a:pt x="4385" y="2060"/>
                    </a:cubicBezTo>
                    <a:cubicBezTo>
                      <a:pt x="5414" y="1992"/>
                      <a:pt x="6426" y="1942"/>
                      <a:pt x="7455" y="1874"/>
                    </a:cubicBezTo>
                    <a:cubicBezTo>
                      <a:pt x="9007" y="1756"/>
                      <a:pt x="10575" y="1621"/>
                      <a:pt x="12127" y="1520"/>
                    </a:cubicBezTo>
                    <a:cubicBezTo>
                      <a:pt x="13645" y="1419"/>
                      <a:pt x="15180" y="1335"/>
                      <a:pt x="16698" y="1284"/>
                    </a:cubicBezTo>
                    <a:cubicBezTo>
                      <a:pt x="17081" y="1267"/>
                      <a:pt x="17465" y="1258"/>
                      <a:pt x="17848" y="1258"/>
                    </a:cubicBezTo>
                    <a:cubicBezTo>
                      <a:pt x="19336" y="1258"/>
                      <a:pt x="20822" y="1390"/>
                      <a:pt x="22298" y="1672"/>
                    </a:cubicBezTo>
                    <a:cubicBezTo>
                      <a:pt x="23714" y="1959"/>
                      <a:pt x="25131" y="2330"/>
                      <a:pt x="26514" y="2802"/>
                    </a:cubicBezTo>
                    <a:cubicBezTo>
                      <a:pt x="29466" y="3780"/>
                      <a:pt x="32417" y="4742"/>
                      <a:pt x="35386" y="5619"/>
                    </a:cubicBezTo>
                    <a:cubicBezTo>
                      <a:pt x="38658" y="6580"/>
                      <a:pt x="42065" y="7103"/>
                      <a:pt x="45472" y="7187"/>
                    </a:cubicBezTo>
                    <a:cubicBezTo>
                      <a:pt x="47074" y="7221"/>
                      <a:pt x="48694" y="7322"/>
                      <a:pt x="50279" y="7474"/>
                    </a:cubicBezTo>
                    <a:cubicBezTo>
                      <a:pt x="52286" y="7626"/>
                      <a:pt x="54260" y="7929"/>
                      <a:pt x="56216" y="8368"/>
                    </a:cubicBezTo>
                    <a:cubicBezTo>
                      <a:pt x="57262" y="8587"/>
                      <a:pt x="58291" y="8857"/>
                      <a:pt x="59286" y="9211"/>
                    </a:cubicBezTo>
                    <a:cubicBezTo>
                      <a:pt x="60686" y="9667"/>
                      <a:pt x="62069" y="10223"/>
                      <a:pt x="63401" y="10864"/>
                    </a:cubicBezTo>
                    <a:cubicBezTo>
                      <a:pt x="65644" y="11960"/>
                      <a:pt x="67770" y="13259"/>
                      <a:pt x="69574" y="15013"/>
                    </a:cubicBezTo>
                    <a:cubicBezTo>
                      <a:pt x="70654" y="16008"/>
                      <a:pt x="71565" y="17189"/>
                      <a:pt x="72239" y="18505"/>
                    </a:cubicBezTo>
                    <a:cubicBezTo>
                      <a:pt x="73538" y="21035"/>
                      <a:pt x="73791" y="23750"/>
                      <a:pt x="73437" y="26533"/>
                    </a:cubicBezTo>
                    <a:cubicBezTo>
                      <a:pt x="73099" y="29181"/>
                      <a:pt x="72205" y="31661"/>
                      <a:pt x="71008" y="34039"/>
                    </a:cubicBezTo>
                    <a:cubicBezTo>
                      <a:pt x="69304" y="37328"/>
                      <a:pt x="67331" y="40482"/>
                      <a:pt x="65122" y="43450"/>
                    </a:cubicBezTo>
                    <a:cubicBezTo>
                      <a:pt x="64177" y="44732"/>
                      <a:pt x="63199" y="45997"/>
                      <a:pt x="62322" y="47330"/>
                    </a:cubicBezTo>
                    <a:cubicBezTo>
                      <a:pt x="61394" y="48746"/>
                      <a:pt x="60568" y="50214"/>
                      <a:pt x="60197" y="51884"/>
                    </a:cubicBezTo>
                    <a:cubicBezTo>
                      <a:pt x="59994" y="52693"/>
                      <a:pt x="59960" y="53520"/>
                      <a:pt x="60095" y="54329"/>
                    </a:cubicBezTo>
                    <a:lnTo>
                      <a:pt x="77215" y="54329"/>
                    </a:lnTo>
                    <a:cubicBezTo>
                      <a:pt x="76726" y="54295"/>
                      <a:pt x="76237" y="54245"/>
                      <a:pt x="75747" y="54177"/>
                    </a:cubicBezTo>
                    <a:cubicBezTo>
                      <a:pt x="74432" y="53975"/>
                      <a:pt x="73133" y="53671"/>
                      <a:pt x="72003" y="52912"/>
                    </a:cubicBezTo>
                    <a:cubicBezTo>
                      <a:pt x="70671" y="52002"/>
                      <a:pt x="70047" y="50737"/>
                      <a:pt x="70249" y="49084"/>
                    </a:cubicBezTo>
                    <a:cubicBezTo>
                      <a:pt x="70434" y="47498"/>
                      <a:pt x="71075" y="46081"/>
                      <a:pt x="71784" y="44682"/>
                    </a:cubicBezTo>
                    <a:cubicBezTo>
                      <a:pt x="72644" y="42927"/>
                      <a:pt x="73690" y="41275"/>
                      <a:pt x="74668" y="39588"/>
                    </a:cubicBezTo>
                    <a:cubicBezTo>
                      <a:pt x="76355" y="36754"/>
                      <a:pt x="77704" y="33735"/>
                      <a:pt x="78699" y="30598"/>
                    </a:cubicBezTo>
                    <a:cubicBezTo>
                      <a:pt x="78834" y="30176"/>
                      <a:pt x="78901" y="29721"/>
                      <a:pt x="78935" y="29266"/>
                    </a:cubicBezTo>
                    <a:cubicBezTo>
                      <a:pt x="78935" y="29181"/>
                      <a:pt x="78901" y="29080"/>
                      <a:pt x="78969" y="28979"/>
                    </a:cubicBezTo>
                    <a:lnTo>
                      <a:pt x="78969" y="20950"/>
                    </a:lnTo>
                    <a:cubicBezTo>
                      <a:pt x="78885" y="19888"/>
                      <a:pt x="78480" y="18943"/>
                      <a:pt x="77974" y="18032"/>
                    </a:cubicBezTo>
                    <a:cubicBezTo>
                      <a:pt x="76793" y="15857"/>
                      <a:pt x="75090" y="14153"/>
                      <a:pt x="73083" y="12719"/>
                    </a:cubicBezTo>
                    <a:cubicBezTo>
                      <a:pt x="68529" y="9481"/>
                      <a:pt x="63317" y="7255"/>
                      <a:pt x="57818" y="6209"/>
                    </a:cubicBezTo>
                    <a:cubicBezTo>
                      <a:pt x="54411" y="5534"/>
                      <a:pt x="50954" y="5332"/>
                      <a:pt x="47496" y="5180"/>
                    </a:cubicBezTo>
                    <a:cubicBezTo>
                      <a:pt x="46197" y="5113"/>
                      <a:pt x="44899" y="5045"/>
                      <a:pt x="43617" y="4944"/>
                    </a:cubicBezTo>
                    <a:cubicBezTo>
                      <a:pt x="40834" y="4758"/>
                      <a:pt x="38118" y="4219"/>
                      <a:pt x="35420" y="3561"/>
                    </a:cubicBezTo>
                    <a:cubicBezTo>
                      <a:pt x="32468" y="2853"/>
                      <a:pt x="29567" y="2043"/>
                      <a:pt x="26666" y="1183"/>
                    </a:cubicBezTo>
                    <a:cubicBezTo>
                      <a:pt x="24091" y="389"/>
                      <a:pt x="21439" y="0"/>
                      <a:pt x="18754" y="0"/>
                    </a:cubicBez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782" name="Google Shape;782;p42">
                <a:extLst>
                  <a:ext uri="{FF2B5EF4-FFF2-40B4-BE49-F238E27FC236}">
                    <a16:creationId xmlns:a16="http://schemas.microsoft.com/office/drawing/2014/main" id="{F6D21361-FDA5-F859-53C1-96DA135382BE}"/>
                  </a:ext>
                </a:extLst>
              </p:cNvPr>
              <p:cNvSpPr/>
              <p:nvPr/>
            </p:nvSpPr>
            <p:spPr>
              <a:xfrm>
                <a:off x="723041" y="2445832"/>
                <a:ext cx="2498570" cy="2004400"/>
              </a:xfrm>
              <a:custGeom>
                <a:avLst/>
                <a:gdLst/>
                <a:ahLst/>
                <a:cxnLst/>
                <a:rect l="l" t="t" r="r" b="b"/>
                <a:pathLst>
                  <a:path w="65173" h="52283" extrusionOk="0">
                    <a:moveTo>
                      <a:pt x="15202" y="1"/>
                    </a:moveTo>
                    <a:cubicBezTo>
                      <a:pt x="13847" y="1"/>
                      <a:pt x="12495" y="45"/>
                      <a:pt x="11149" y="131"/>
                    </a:cubicBezTo>
                    <a:cubicBezTo>
                      <a:pt x="10508" y="165"/>
                      <a:pt x="9884" y="148"/>
                      <a:pt x="9243" y="198"/>
                    </a:cubicBezTo>
                    <a:cubicBezTo>
                      <a:pt x="7792" y="316"/>
                      <a:pt x="6359" y="401"/>
                      <a:pt x="4908" y="418"/>
                    </a:cubicBezTo>
                    <a:cubicBezTo>
                      <a:pt x="3964" y="427"/>
                      <a:pt x="3019" y="437"/>
                      <a:pt x="2074" y="437"/>
                    </a:cubicBezTo>
                    <a:cubicBezTo>
                      <a:pt x="1383" y="437"/>
                      <a:pt x="691" y="432"/>
                      <a:pt x="0" y="418"/>
                    </a:cubicBezTo>
                    <a:lnTo>
                      <a:pt x="0" y="1244"/>
                    </a:lnTo>
                    <a:cubicBezTo>
                      <a:pt x="1063" y="1345"/>
                      <a:pt x="2142" y="1413"/>
                      <a:pt x="3205" y="1446"/>
                    </a:cubicBezTo>
                    <a:cubicBezTo>
                      <a:pt x="4160" y="1469"/>
                      <a:pt x="5114" y="1476"/>
                      <a:pt x="6067" y="1476"/>
                    </a:cubicBezTo>
                    <a:cubicBezTo>
                      <a:pt x="7972" y="1476"/>
                      <a:pt x="9873" y="1446"/>
                      <a:pt x="11773" y="1446"/>
                    </a:cubicBezTo>
                    <a:cubicBezTo>
                      <a:pt x="12036" y="1442"/>
                      <a:pt x="12299" y="1439"/>
                      <a:pt x="12562" y="1439"/>
                    </a:cubicBezTo>
                    <a:cubicBezTo>
                      <a:pt x="14120" y="1439"/>
                      <a:pt x="15676" y="1524"/>
                      <a:pt x="17221" y="1683"/>
                    </a:cubicBezTo>
                    <a:cubicBezTo>
                      <a:pt x="18739" y="1851"/>
                      <a:pt x="20257" y="2189"/>
                      <a:pt x="21724" y="2678"/>
                    </a:cubicBezTo>
                    <a:cubicBezTo>
                      <a:pt x="23225" y="3201"/>
                      <a:pt x="24676" y="3841"/>
                      <a:pt x="26076" y="4600"/>
                    </a:cubicBezTo>
                    <a:cubicBezTo>
                      <a:pt x="28842" y="6034"/>
                      <a:pt x="31540" y="7569"/>
                      <a:pt x="34188" y="9188"/>
                    </a:cubicBezTo>
                    <a:cubicBezTo>
                      <a:pt x="35521" y="10032"/>
                      <a:pt x="37005" y="10588"/>
                      <a:pt x="38557" y="10841"/>
                    </a:cubicBezTo>
                    <a:cubicBezTo>
                      <a:pt x="39856" y="11027"/>
                      <a:pt x="41171" y="11027"/>
                      <a:pt x="42487" y="11077"/>
                    </a:cubicBezTo>
                    <a:cubicBezTo>
                      <a:pt x="43887" y="11111"/>
                      <a:pt x="45270" y="11060"/>
                      <a:pt x="46670" y="11162"/>
                    </a:cubicBezTo>
                    <a:cubicBezTo>
                      <a:pt x="48154" y="11246"/>
                      <a:pt x="49621" y="11533"/>
                      <a:pt x="51021" y="12039"/>
                    </a:cubicBezTo>
                    <a:cubicBezTo>
                      <a:pt x="52219" y="12460"/>
                      <a:pt x="53315" y="13135"/>
                      <a:pt x="54209" y="14029"/>
                    </a:cubicBezTo>
                    <a:cubicBezTo>
                      <a:pt x="55390" y="15193"/>
                      <a:pt x="55946" y="16846"/>
                      <a:pt x="55744" y="18499"/>
                    </a:cubicBezTo>
                    <a:cubicBezTo>
                      <a:pt x="55609" y="19612"/>
                      <a:pt x="55322" y="20691"/>
                      <a:pt x="54917" y="21737"/>
                    </a:cubicBezTo>
                    <a:cubicBezTo>
                      <a:pt x="54260" y="23474"/>
                      <a:pt x="53568" y="25195"/>
                      <a:pt x="52927" y="26932"/>
                    </a:cubicBezTo>
                    <a:cubicBezTo>
                      <a:pt x="52370" y="28416"/>
                      <a:pt x="51864" y="29883"/>
                      <a:pt x="51325" y="31368"/>
                    </a:cubicBezTo>
                    <a:cubicBezTo>
                      <a:pt x="50684" y="33105"/>
                      <a:pt x="49908" y="34775"/>
                      <a:pt x="48845" y="36293"/>
                    </a:cubicBezTo>
                    <a:cubicBezTo>
                      <a:pt x="48188" y="37204"/>
                      <a:pt x="47445" y="38030"/>
                      <a:pt x="46602" y="38738"/>
                    </a:cubicBezTo>
                    <a:cubicBezTo>
                      <a:pt x="45793" y="39413"/>
                      <a:pt x="44915" y="39987"/>
                      <a:pt x="43971" y="40442"/>
                    </a:cubicBezTo>
                    <a:cubicBezTo>
                      <a:pt x="43144" y="40864"/>
                      <a:pt x="42267" y="41201"/>
                      <a:pt x="41374" y="41454"/>
                    </a:cubicBezTo>
                    <a:cubicBezTo>
                      <a:pt x="40463" y="41707"/>
                      <a:pt x="39552" y="41926"/>
                      <a:pt x="38641" y="42095"/>
                    </a:cubicBezTo>
                    <a:cubicBezTo>
                      <a:pt x="37848" y="42230"/>
                      <a:pt x="37039" y="42382"/>
                      <a:pt x="36263" y="42584"/>
                    </a:cubicBezTo>
                    <a:cubicBezTo>
                      <a:pt x="35065" y="42854"/>
                      <a:pt x="33902" y="43326"/>
                      <a:pt x="32839" y="43950"/>
                    </a:cubicBezTo>
                    <a:cubicBezTo>
                      <a:pt x="31776" y="44574"/>
                      <a:pt x="30883" y="45418"/>
                      <a:pt x="30208" y="46446"/>
                    </a:cubicBezTo>
                    <a:cubicBezTo>
                      <a:pt x="29010" y="48369"/>
                      <a:pt x="28926" y="50309"/>
                      <a:pt x="30124" y="52265"/>
                    </a:cubicBezTo>
                    <a:lnTo>
                      <a:pt x="30124" y="52282"/>
                    </a:lnTo>
                    <a:lnTo>
                      <a:pt x="48154" y="52282"/>
                    </a:lnTo>
                    <a:cubicBezTo>
                      <a:pt x="48306" y="51220"/>
                      <a:pt x="48677" y="50208"/>
                      <a:pt x="49284" y="49331"/>
                    </a:cubicBezTo>
                    <a:cubicBezTo>
                      <a:pt x="50110" y="48015"/>
                      <a:pt x="51156" y="46885"/>
                      <a:pt x="52202" y="45755"/>
                    </a:cubicBezTo>
                    <a:cubicBezTo>
                      <a:pt x="53450" y="44422"/>
                      <a:pt x="54681" y="43056"/>
                      <a:pt x="55862" y="41656"/>
                    </a:cubicBezTo>
                    <a:cubicBezTo>
                      <a:pt x="58426" y="38603"/>
                      <a:pt x="60146" y="35095"/>
                      <a:pt x="61343" y="31317"/>
                    </a:cubicBezTo>
                    <a:cubicBezTo>
                      <a:pt x="61968" y="29394"/>
                      <a:pt x="62676" y="27488"/>
                      <a:pt x="63469" y="25616"/>
                    </a:cubicBezTo>
                    <a:cubicBezTo>
                      <a:pt x="63924" y="24537"/>
                      <a:pt x="64312" y="23440"/>
                      <a:pt x="64632" y="22310"/>
                    </a:cubicBezTo>
                    <a:cubicBezTo>
                      <a:pt x="65020" y="20978"/>
                      <a:pt x="65172" y="19595"/>
                      <a:pt x="65054" y="18212"/>
                    </a:cubicBezTo>
                    <a:cubicBezTo>
                      <a:pt x="64801" y="15749"/>
                      <a:pt x="63587" y="13810"/>
                      <a:pt x="61698" y="12275"/>
                    </a:cubicBezTo>
                    <a:cubicBezTo>
                      <a:pt x="58729" y="9863"/>
                      <a:pt x="55238" y="8598"/>
                      <a:pt x="51527" y="7923"/>
                    </a:cubicBezTo>
                    <a:cubicBezTo>
                      <a:pt x="48660" y="7383"/>
                      <a:pt x="45776" y="7400"/>
                      <a:pt x="42875" y="7282"/>
                    </a:cubicBezTo>
                    <a:cubicBezTo>
                      <a:pt x="41306" y="7232"/>
                      <a:pt x="39737" y="7029"/>
                      <a:pt x="38186" y="6675"/>
                    </a:cubicBezTo>
                    <a:cubicBezTo>
                      <a:pt x="36381" y="6220"/>
                      <a:pt x="34661" y="5494"/>
                      <a:pt x="32940" y="4837"/>
                    </a:cubicBezTo>
                    <a:cubicBezTo>
                      <a:pt x="30461" y="3892"/>
                      <a:pt x="28049" y="2829"/>
                      <a:pt x="25603" y="1834"/>
                    </a:cubicBezTo>
                    <a:cubicBezTo>
                      <a:pt x="23040" y="772"/>
                      <a:pt x="20324" y="165"/>
                      <a:pt x="17558" y="47"/>
                    </a:cubicBezTo>
                    <a:cubicBezTo>
                      <a:pt x="16772" y="16"/>
                      <a:pt x="15987" y="1"/>
                      <a:pt x="15202"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783" name="Google Shape;783;p42">
                <a:extLst>
                  <a:ext uri="{FF2B5EF4-FFF2-40B4-BE49-F238E27FC236}">
                    <a16:creationId xmlns:a16="http://schemas.microsoft.com/office/drawing/2014/main" id="{15AFEA61-DC5D-629A-0DED-8343001EBD8C}"/>
                  </a:ext>
                </a:extLst>
              </p:cNvPr>
              <p:cNvSpPr/>
              <p:nvPr/>
            </p:nvSpPr>
            <p:spPr>
              <a:xfrm>
                <a:off x="722390" y="2488348"/>
                <a:ext cx="2153264" cy="1961883"/>
              </a:xfrm>
              <a:custGeom>
                <a:avLst/>
                <a:gdLst/>
                <a:ahLst/>
                <a:cxnLst/>
                <a:rect l="l" t="t" r="r" b="b"/>
                <a:pathLst>
                  <a:path w="56166" h="51174" extrusionOk="0">
                    <a:moveTo>
                      <a:pt x="0" y="0"/>
                    </a:moveTo>
                    <a:lnTo>
                      <a:pt x="0" y="1029"/>
                    </a:lnTo>
                    <a:cubicBezTo>
                      <a:pt x="1012" y="1181"/>
                      <a:pt x="2024" y="1316"/>
                      <a:pt x="3036" y="1417"/>
                    </a:cubicBezTo>
                    <a:cubicBezTo>
                      <a:pt x="4959" y="1619"/>
                      <a:pt x="6882" y="1704"/>
                      <a:pt x="8804" y="1771"/>
                    </a:cubicBezTo>
                    <a:cubicBezTo>
                      <a:pt x="10356" y="1822"/>
                      <a:pt x="11925" y="1889"/>
                      <a:pt x="13476" y="2024"/>
                    </a:cubicBezTo>
                    <a:cubicBezTo>
                      <a:pt x="14994" y="2159"/>
                      <a:pt x="16512" y="2429"/>
                      <a:pt x="17980" y="2851"/>
                    </a:cubicBezTo>
                    <a:cubicBezTo>
                      <a:pt x="20324" y="3542"/>
                      <a:pt x="22534" y="4655"/>
                      <a:pt x="24473" y="6140"/>
                    </a:cubicBezTo>
                    <a:cubicBezTo>
                      <a:pt x="25620" y="6932"/>
                      <a:pt x="26683" y="7843"/>
                      <a:pt x="27644" y="8872"/>
                    </a:cubicBezTo>
                    <a:cubicBezTo>
                      <a:pt x="28977" y="10390"/>
                      <a:pt x="29770" y="12178"/>
                      <a:pt x="30275" y="14117"/>
                    </a:cubicBezTo>
                    <a:cubicBezTo>
                      <a:pt x="30343" y="14269"/>
                      <a:pt x="30394" y="14438"/>
                      <a:pt x="30444" y="14607"/>
                    </a:cubicBezTo>
                    <a:cubicBezTo>
                      <a:pt x="30765" y="15838"/>
                      <a:pt x="30984" y="17086"/>
                      <a:pt x="31136" y="18351"/>
                    </a:cubicBezTo>
                    <a:cubicBezTo>
                      <a:pt x="31287" y="19346"/>
                      <a:pt x="31355" y="20375"/>
                      <a:pt x="31355" y="21404"/>
                    </a:cubicBezTo>
                    <a:cubicBezTo>
                      <a:pt x="31287" y="23411"/>
                      <a:pt x="30748" y="25317"/>
                      <a:pt x="29972" y="27172"/>
                    </a:cubicBezTo>
                    <a:cubicBezTo>
                      <a:pt x="28808" y="29938"/>
                      <a:pt x="27324" y="32536"/>
                      <a:pt x="25789" y="35083"/>
                    </a:cubicBezTo>
                    <a:cubicBezTo>
                      <a:pt x="24524" y="37191"/>
                      <a:pt x="23225" y="39299"/>
                      <a:pt x="22062" y="41458"/>
                    </a:cubicBezTo>
                    <a:cubicBezTo>
                      <a:pt x="21218" y="43044"/>
                      <a:pt x="20392" y="44629"/>
                      <a:pt x="19683" y="46282"/>
                    </a:cubicBezTo>
                    <a:cubicBezTo>
                      <a:pt x="18958" y="47867"/>
                      <a:pt x="18334" y="49503"/>
                      <a:pt x="17777" y="51173"/>
                    </a:cubicBezTo>
                    <a:lnTo>
                      <a:pt x="30309" y="51173"/>
                    </a:lnTo>
                    <a:cubicBezTo>
                      <a:pt x="29314" y="49588"/>
                      <a:pt x="29095" y="47918"/>
                      <a:pt x="29955" y="46113"/>
                    </a:cubicBezTo>
                    <a:cubicBezTo>
                      <a:pt x="30596" y="44781"/>
                      <a:pt x="31608" y="43786"/>
                      <a:pt x="32856" y="43010"/>
                    </a:cubicBezTo>
                    <a:cubicBezTo>
                      <a:pt x="34526" y="41981"/>
                      <a:pt x="36381" y="41559"/>
                      <a:pt x="38270" y="41205"/>
                    </a:cubicBezTo>
                    <a:cubicBezTo>
                      <a:pt x="39923" y="40901"/>
                      <a:pt x="41576" y="40547"/>
                      <a:pt x="43145" y="39889"/>
                    </a:cubicBezTo>
                    <a:cubicBezTo>
                      <a:pt x="45388" y="38996"/>
                      <a:pt x="47344" y="37478"/>
                      <a:pt x="48795" y="35521"/>
                    </a:cubicBezTo>
                    <a:cubicBezTo>
                      <a:pt x="49992" y="33902"/>
                      <a:pt x="50819" y="32097"/>
                      <a:pt x="51510" y="30225"/>
                    </a:cubicBezTo>
                    <a:cubicBezTo>
                      <a:pt x="52624" y="27223"/>
                      <a:pt x="53669" y="24187"/>
                      <a:pt x="54884" y="21235"/>
                    </a:cubicBezTo>
                    <a:cubicBezTo>
                      <a:pt x="55305" y="20206"/>
                      <a:pt x="55626" y="19127"/>
                      <a:pt x="55828" y="18030"/>
                    </a:cubicBezTo>
                    <a:cubicBezTo>
                      <a:pt x="56166" y="16192"/>
                      <a:pt x="55811" y="14522"/>
                      <a:pt x="54580" y="13072"/>
                    </a:cubicBezTo>
                    <a:cubicBezTo>
                      <a:pt x="53804" y="12161"/>
                      <a:pt x="52809" y="11554"/>
                      <a:pt x="51730" y="11065"/>
                    </a:cubicBezTo>
                    <a:cubicBezTo>
                      <a:pt x="49824" y="10204"/>
                      <a:pt x="47800" y="9884"/>
                      <a:pt x="45725" y="9850"/>
                    </a:cubicBezTo>
                    <a:cubicBezTo>
                      <a:pt x="43651" y="9816"/>
                      <a:pt x="41644" y="9816"/>
                      <a:pt x="39603" y="9682"/>
                    </a:cubicBezTo>
                    <a:cubicBezTo>
                      <a:pt x="37882" y="9580"/>
                      <a:pt x="36229" y="9091"/>
                      <a:pt x="34745" y="8231"/>
                    </a:cubicBezTo>
                    <a:cubicBezTo>
                      <a:pt x="32165" y="6696"/>
                      <a:pt x="29601" y="5161"/>
                      <a:pt x="26936" y="3778"/>
                    </a:cubicBezTo>
                    <a:cubicBezTo>
                      <a:pt x="25300" y="2935"/>
                      <a:pt x="23681" y="2092"/>
                      <a:pt x="21943" y="1467"/>
                    </a:cubicBezTo>
                    <a:cubicBezTo>
                      <a:pt x="19413" y="590"/>
                      <a:pt x="16782" y="253"/>
                      <a:pt x="14117" y="203"/>
                    </a:cubicBezTo>
                    <a:cubicBezTo>
                      <a:pt x="12991" y="188"/>
                      <a:pt x="11865" y="183"/>
                      <a:pt x="10737" y="183"/>
                    </a:cubicBezTo>
                    <a:cubicBezTo>
                      <a:pt x="9197" y="183"/>
                      <a:pt x="7654" y="193"/>
                      <a:pt x="6106" y="203"/>
                    </a:cubicBezTo>
                    <a:cubicBezTo>
                      <a:pt x="4065" y="203"/>
                      <a:pt x="2024" y="169"/>
                      <a:pt x="0" y="0"/>
                    </a:cubicBez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784" name="Google Shape;784;p42">
                <a:extLst>
                  <a:ext uri="{FF2B5EF4-FFF2-40B4-BE49-F238E27FC236}">
                    <a16:creationId xmlns:a16="http://schemas.microsoft.com/office/drawing/2014/main" id="{DBEBBC9A-00D9-7099-83E6-1615CC9A9CCC}"/>
                  </a:ext>
                </a:extLst>
              </p:cNvPr>
              <p:cNvSpPr/>
              <p:nvPr/>
            </p:nvSpPr>
            <p:spPr>
              <a:xfrm>
                <a:off x="723041" y="2589866"/>
                <a:ext cx="697704" cy="1860366"/>
              </a:xfrm>
              <a:custGeom>
                <a:avLst/>
                <a:gdLst/>
                <a:ahLst/>
                <a:cxnLst/>
                <a:rect l="l" t="t" r="r" b="b"/>
                <a:pathLst>
                  <a:path w="18199" h="48526" extrusionOk="0">
                    <a:moveTo>
                      <a:pt x="0" y="0"/>
                    </a:moveTo>
                    <a:lnTo>
                      <a:pt x="0" y="1451"/>
                    </a:lnTo>
                    <a:cubicBezTo>
                      <a:pt x="1400" y="2041"/>
                      <a:pt x="2783" y="2648"/>
                      <a:pt x="4183" y="3255"/>
                    </a:cubicBezTo>
                    <a:cubicBezTo>
                      <a:pt x="6072" y="4099"/>
                      <a:pt x="7978" y="4925"/>
                      <a:pt x="9665" y="6140"/>
                    </a:cubicBezTo>
                    <a:cubicBezTo>
                      <a:pt x="11115" y="7135"/>
                      <a:pt x="12262" y="8535"/>
                      <a:pt x="12937" y="10171"/>
                    </a:cubicBezTo>
                    <a:cubicBezTo>
                      <a:pt x="13510" y="11604"/>
                      <a:pt x="13662" y="13122"/>
                      <a:pt x="13628" y="14657"/>
                    </a:cubicBezTo>
                    <a:cubicBezTo>
                      <a:pt x="13594" y="15956"/>
                      <a:pt x="13510" y="17255"/>
                      <a:pt x="13375" y="18553"/>
                    </a:cubicBezTo>
                    <a:cubicBezTo>
                      <a:pt x="13156" y="20864"/>
                      <a:pt x="12970" y="23192"/>
                      <a:pt x="12852" y="25536"/>
                    </a:cubicBezTo>
                    <a:cubicBezTo>
                      <a:pt x="12751" y="27762"/>
                      <a:pt x="12650" y="30006"/>
                      <a:pt x="12447" y="32232"/>
                    </a:cubicBezTo>
                    <a:cubicBezTo>
                      <a:pt x="12279" y="34340"/>
                      <a:pt x="11925" y="36432"/>
                      <a:pt x="11419" y="38473"/>
                    </a:cubicBezTo>
                    <a:cubicBezTo>
                      <a:pt x="10423" y="42183"/>
                      <a:pt x="8636" y="45607"/>
                      <a:pt x="6139" y="48525"/>
                    </a:cubicBezTo>
                    <a:lnTo>
                      <a:pt x="9277" y="48525"/>
                    </a:lnTo>
                    <a:cubicBezTo>
                      <a:pt x="9546" y="48137"/>
                      <a:pt x="9816" y="47749"/>
                      <a:pt x="10069" y="47361"/>
                    </a:cubicBezTo>
                    <a:cubicBezTo>
                      <a:pt x="12110" y="44241"/>
                      <a:pt x="13679" y="40851"/>
                      <a:pt x="14708" y="37275"/>
                    </a:cubicBezTo>
                    <a:cubicBezTo>
                      <a:pt x="15602" y="34189"/>
                      <a:pt x="16074" y="31035"/>
                      <a:pt x="16512" y="27864"/>
                    </a:cubicBezTo>
                    <a:cubicBezTo>
                      <a:pt x="16664" y="26734"/>
                      <a:pt x="16799" y="25604"/>
                      <a:pt x="16934" y="24474"/>
                    </a:cubicBezTo>
                    <a:cubicBezTo>
                      <a:pt x="17103" y="23141"/>
                      <a:pt x="17288" y="21809"/>
                      <a:pt x="17457" y="20476"/>
                    </a:cubicBezTo>
                    <a:cubicBezTo>
                      <a:pt x="17642" y="18958"/>
                      <a:pt x="17794" y="17423"/>
                      <a:pt x="17963" y="15905"/>
                    </a:cubicBezTo>
                    <a:cubicBezTo>
                      <a:pt x="18131" y="14556"/>
                      <a:pt x="18199" y="13207"/>
                      <a:pt x="18182" y="11840"/>
                    </a:cubicBezTo>
                    <a:cubicBezTo>
                      <a:pt x="18165" y="10778"/>
                      <a:pt x="17946" y="9732"/>
                      <a:pt x="17541" y="8737"/>
                    </a:cubicBezTo>
                    <a:cubicBezTo>
                      <a:pt x="16900" y="7135"/>
                      <a:pt x="15821" y="5769"/>
                      <a:pt x="14421" y="4757"/>
                    </a:cubicBezTo>
                    <a:cubicBezTo>
                      <a:pt x="13476" y="4099"/>
                      <a:pt x="12464" y="3576"/>
                      <a:pt x="11385" y="3188"/>
                    </a:cubicBezTo>
                    <a:cubicBezTo>
                      <a:pt x="10103" y="2733"/>
                      <a:pt x="8787" y="2345"/>
                      <a:pt x="7455" y="2041"/>
                    </a:cubicBezTo>
                    <a:cubicBezTo>
                      <a:pt x="5245" y="1518"/>
                      <a:pt x="3053" y="945"/>
                      <a:pt x="894" y="270"/>
                    </a:cubicBezTo>
                    <a:lnTo>
                      <a:pt x="0"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785" name="Google Shape;785;p42">
                <a:extLst>
                  <a:ext uri="{FF2B5EF4-FFF2-40B4-BE49-F238E27FC236}">
                    <a16:creationId xmlns:a16="http://schemas.microsoft.com/office/drawing/2014/main" id="{799B6318-2D85-8DCA-0940-41F7864D3073}"/>
                  </a:ext>
                </a:extLst>
              </p:cNvPr>
              <p:cNvSpPr/>
              <p:nvPr/>
            </p:nvSpPr>
            <p:spPr>
              <a:xfrm>
                <a:off x="723041" y="2521970"/>
                <a:ext cx="1205983" cy="1928261"/>
              </a:xfrm>
              <a:custGeom>
                <a:avLst/>
                <a:gdLst/>
                <a:ahLst/>
                <a:cxnLst/>
                <a:rect l="l" t="t" r="r" b="b"/>
                <a:pathLst>
                  <a:path w="31457" h="50297" extrusionOk="0">
                    <a:moveTo>
                      <a:pt x="0" y="0"/>
                    </a:moveTo>
                    <a:lnTo>
                      <a:pt x="0" y="388"/>
                    </a:lnTo>
                    <a:cubicBezTo>
                      <a:pt x="2530" y="827"/>
                      <a:pt x="5077" y="1130"/>
                      <a:pt x="7641" y="1282"/>
                    </a:cubicBezTo>
                    <a:cubicBezTo>
                      <a:pt x="9530" y="1383"/>
                      <a:pt x="11452" y="1501"/>
                      <a:pt x="13341" y="1771"/>
                    </a:cubicBezTo>
                    <a:cubicBezTo>
                      <a:pt x="14994" y="1990"/>
                      <a:pt x="16630" y="2412"/>
                      <a:pt x="18182" y="3036"/>
                    </a:cubicBezTo>
                    <a:cubicBezTo>
                      <a:pt x="19970" y="3795"/>
                      <a:pt x="21623" y="4875"/>
                      <a:pt x="23057" y="6207"/>
                    </a:cubicBezTo>
                    <a:cubicBezTo>
                      <a:pt x="24170" y="7202"/>
                      <a:pt x="25131" y="8349"/>
                      <a:pt x="25671" y="9766"/>
                    </a:cubicBezTo>
                    <a:cubicBezTo>
                      <a:pt x="26447" y="11739"/>
                      <a:pt x="26480" y="13763"/>
                      <a:pt x="26278" y="15838"/>
                    </a:cubicBezTo>
                    <a:cubicBezTo>
                      <a:pt x="26109" y="17491"/>
                      <a:pt x="25856" y="19127"/>
                      <a:pt x="25586" y="20763"/>
                    </a:cubicBezTo>
                    <a:cubicBezTo>
                      <a:pt x="25097" y="24052"/>
                      <a:pt x="24355" y="27290"/>
                      <a:pt x="23360" y="30461"/>
                    </a:cubicBezTo>
                    <a:cubicBezTo>
                      <a:pt x="22281" y="33868"/>
                      <a:pt x="20796" y="37107"/>
                      <a:pt x="19363" y="40345"/>
                    </a:cubicBezTo>
                    <a:cubicBezTo>
                      <a:pt x="17862" y="43701"/>
                      <a:pt x="16242" y="47007"/>
                      <a:pt x="14640" y="50296"/>
                    </a:cubicBezTo>
                    <a:lnTo>
                      <a:pt x="17895" y="50296"/>
                    </a:lnTo>
                    <a:cubicBezTo>
                      <a:pt x="18317" y="48947"/>
                      <a:pt x="18806" y="47648"/>
                      <a:pt x="19363" y="46349"/>
                    </a:cubicBezTo>
                    <a:cubicBezTo>
                      <a:pt x="20813" y="42926"/>
                      <a:pt x="22601" y="39670"/>
                      <a:pt x="24541" y="36483"/>
                    </a:cubicBezTo>
                    <a:cubicBezTo>
                      <a:pt x="26109" y="33885"/>
                      <a:pt x="27729" y="31321"/>
                      <a:pt x="29061" y="28572"/>
                    </a:cubicBezTo>
                    <a:cubicBezTo>
                      <a:pt x="29769" y="27155"/>
                      <a:pt x="30377" y="25671"/>
                      <a:pt x="30866" y="24153"/>
                    </a:cubicBezTo>
                    <a:cubicBezTo>
                      <a:pt x="31254" y="22905"/>
                      <a:pt x="31456" y="21623"/>
                      <a:pt x="31456" y="20307"/>
                    </a:cubicBezTo>
                    <a:cubicBezTo>
                      <a:pt x="31439" y="18469"/>
                      <a:pt x="31220" y="16631"/>
                      <a:pt x="30798" y="14826"/>
                    </a:cubicBezTo>
                    <a:cubicBezTo>
                      <a:pt x="30714" y="14286"/>
                      <a:pt x="30562" y="13746"/>
                      <a:pt x="30377" y="13224"/>
                    </a:cubicBezTo>
                    <a:cubicBezTo>
                      <a:pt x="30377" y="13190"/>
                      <a:pt x="30377" y="13139"/>
                      <a:pt x="30377" y="13105"/>
                    </a:cubicBezTo>
                    <a:cubicBezTo>
                      <a:pt x="30039" y="11790"/>
                      <a:pt x="29516" y="10525"/>
                      <a:pt x="28825" y="9361"/>
                    </a:cubicBezTo>
                    <a:cubicBezTo>
                      <a:pt x="28133" y="8265"/>
                      <a:pt x="27256" y="7270"/>
                      <a:pt x="26261" y="6443"/>
                    </a:cubicBezTo>
                    <a:cubicBezTo>
                      <a:pt x="23613" y="4217"/>
                      <a:pt x="20729" y="2463"/>
                      <a:pt x="17339" y="1619"/>
                    </a:cubicBezTo>
                    <a:cubicBezTo>
                      <a:pt x="15787" y="1248"/>
                      <a:pt x="14202" y="1012"/>
                      <a:pt x="12616" y="894"/>
                    </a:cubicBezTo>
                    <a:cubicBezTo>
                      <a:pt x="10845" y="759"/>
                      <a:pt x="9074" y="725"/>
                      <a:pt x="7286" y="658"/>
                    </a:cubicBezTo>
                    <a:cubicBezTo>
                      <a:pt x="5785" y="590"/>
                      <a:pt x="4267" y="489"/>
                      <a:pt x="2766" y="337"/>
                    </a:cubicBezTo>
                    <a:cubicBezTo>
                      <a:pt x="1838" y="253"/>
                      <a:pt x="911" y="135"/>
                      <a:pt x="0" y="0"/>
                    </a:cubicBezTo>
                    <a:close/>
                  </a:path>
                </a:pathLst>
              </a:custGeom>
              <a:solidFill>
                <a:schemeClr val="accent1"/>
              </a:solidFill>
              <a:ln>
                <a:noFill/>
              </a:ln>
            </p:spPr>
            <p:txBody>
              <a:bodyPr spcFirstLastPara="1" wrap="square" lIns="91427" tIns="91427" rIns="91427" bIns="91427" anchor="ctr" anchorCtr="0">
                <a:noAutofit/>
              </a:bodyPr>
              <a:lstStyle/>
              <a:p>
                <a:endParaRPr sz="1401"/>
              </a:p>
            </p:txBody>
          </p:sp>
        </p:grpSp>
        <p:sp>
          <p:nvSpPr>
            <p:cNvPr id="786" name="Google Shape;786;p42">
              <a:extLst>
                <a:ext uri="{FF2B5EF4-FFF2-40B4-BE49-F238E27FC236}">
                  <a16:creationId xmlns:a16="http://schemas.microsoft.com/office/drawing/2014/main" id="{1AE7B0D1-B079-5D82-B025-72DADF3F1836}"/>
                </a:ext>
              </a:extLst>
            </p:cNvPr>
            <p:cNvSpPr/>
            <p:nvPr/>
          </p:nvSpPr>
          <p:spPr>
            <a:xfrm>
              <a:off x="5544006" y="279450"/>
              <a:ext cx="3324300" cy="4584600"/>
            </a:xfrm>
            <a:prstGeom prst="rect">
              <a:avLst/>
            </a:prstGeom>
            <a:noFill/>
            <a:ln w="9525" cap="flat" cmpd="sng">
              <a:solidFill>
                <a:schemeClr val="accent1"/>
              </a:solidFill>
              <a:prstDash val="solid"/>
              <a:round/>
              <a:headEnd type="none" w="sm" len="sm"/>
              <a:tailEnd type="none" w="sm" len="sm"/>
            </a:ln>
          </p:spPr>
          <p:txBody>
            <a:bodyPr spcFirstLastPara="1" wrap="square" lIns="91427" tIns="91427" rIns="91427" bIns="91427" anchor="ctr" anchorCtr="0">
              <a:noAutofit/>
            </a:bodyPr>
            <a:lstStyle/>
            <a:p>
              <a:endParaRPr sz="1401"/>
            </a:p>
          </p:txBody>
        </p:sp>
      </p:grpSp>
      <p:sp>
        <p:nvSpPr>
          <p:cNvPr id="787" name="Google Shape;787;p42">
            <a:extLst>
              <a:ext uri="{FF2B5EF4-FFF2-40B4-BE49-F238E27FC236}">
                <a16:creationId xmlns:a16="http://schemas.microsoft.com/office/drawing/2014/main" id="{AA239711-7A7F-B424-120A-F52EE27EBC59}"/>
              </a:ext>
            </a:extLst>
          </p:cNvPr>
          <p:cNvSpPr txBox="1">
            <a:spLocks noGrp="1"/>
          </p:cNvSpPr>
          <p:nvPr>
            <p:ph type="title"/>
          </p:nvPr>
        </p:nvSpPr>
        <p:spPr>
          <a:xfrm>
            <a:off x="714802" y="1840898"/>
            <a:ext cx="4641900" cy="1512000"/>
          </a:xfrm>
          <a:prstGeom prst="rect">
            <a:avLst/>
          </a:prstGeom>
        </p:spPr>
        <p:txBody>
          <a:bodyPr spcFirstLastPara="1" wrap="square" lIns="91427" tIns="91427" rIns="91427" bIns="91427" anchor="ctr" anchorCtr="0">
            <a:noAutofit/>
          </a:bodyPr>
          <a:lstStyle/>
          <a:p>
            <a:r>
              <a:rPr lang="en-GB" sz="3600" dirty="0"/>
              <a:t>SUPERSONIC OBJECTS</a:t>
            </a:r>
            <a:endParaRPr sz="3600" dirty="0"/>
          </a:p>
        </p:txBody>
      </p:sp>
      <p:sp>
        <p:nvSpPr>
          <p:cNvPr id="788" name="Google Shape;788;p42">
            <a:extLst>
              <a:ext uri="{FF2B5EF4-FFF2-40B4-BE49-F238E27FC236}">
                <a16:creationId xmlns:a16="http://schemas.microsoft.com/office/drawing/2014/main" id="{62410C54-9015-B2D5-7A1B-FDA0463CAEDF}"/>
              </a:ext>
            </a:extLst>
          </p:cNvPr>
          <p:cNvSpPr txBox="1">
            <a:spLocks noGrp="1"/>
          </p:cNvSpPr>
          <p:nvPr>
            <p:ph type="title" idx="2"/>
          </p:nvPr>
        </p:nvSpPr>
        <p:spPr>
          <a:xfrm>
            <a:off x="714802" y="900476"/>
            <a:ext cx="2085900" cy="926700"/>
          </a:xfrm>
          <a:prstGeom prst="rect">
            <a:avLst/>
          </a:prstGeom>
        </p:spPr>
        <p:txBody>
          <a:bodyPr spcFirstLastPara="1" wrap="square" lIns="91427" tIns="91427" rIns="91427" bIns="91427" anchor="ctr" anchorCtr="0">
            <a:noAutofit/>
          </a:bodyPr>
          <a:lstStyle/>
          <a:p>
            <a:r>
              <a:rPr lang="en" dirty="0"/>
              <a:t>03</a:t>
            </a:r>
            <a:endParaRPr dirty="0"/>
          </a:p>
        </p:txBody>
      </p:sp>
      <p:sp>
        <p:nvSpPr>
          <p:cNvPr id="789" name="Google Shape;789;p42">
            <a:extLst>
              <a:ext uri="{FF2B5EF4-FFF2-40B4-BE49-F238E27FC236}">
                <a16:creationId xmlns:a16="http://schemas.microsoft.com/office/drawing/2014/main" id="{5CE4E870-5F26-FE3A-DC8B-B472BC0E0B7A}"/>
              </a:ext>
            </a:extLst>
          </p:cNvPr>
          <p:cNvSpPr txBox="1">
            <a:spLocks noGrp="1"/>
          </p:cNvSpPr>
          <p:nvPr>
            <p:ph type="subTitle" idx="1"/>
          </p:nvPr>
        </p:nvSpPr>
        <p:spPr>
          <a:xfrm>
            <a:off x="714799" y="3433435"/>
            <a:ext cx="3039300" cy="699900"/>
          </a:xfrm>
          <a:prstGeom prst="rect">
            <a:avLst/>
          </a:prstGeom>
        </p:spPr>
        <p:txBody>
          <a:bodyPr spcFirstLastPara="1" wrap="square" lIns="91427" tIns="91427" rIns="91427" bIns="91427" anchor="ctr" anchorCtr="0">
            <a:noAutofit/>
          </a:bodyPr>
          <a:lstStyle/>
          <a:p>
            <a:pPr marL="0" indent="0"/>
            <a:endParaRPr dirty="0"/>
          </a:p>
        </p:txBody>
      </p:sp>
      <p:grpSp>
        <p:nvGrpSpPr>
          <p:cNvPr id="790" name="Google Shape;790;p42">
            <a:extLst>
              <a:ext uri="{FF2B5EF4-FFF2-40B4-BE49-F238E27FC236}">
                <a16:creationId xmlns:a16="http://schemas.microsoft.com/office/drawing/2014/main" id="{45D2BB6B-004C-C8E3-A92E-A74B78793FC7}"/>
              </a:ext>
            </a:extLst>
          </p:cNvPr>
          <p:cNvGrpSpPr/>
          <p:nvPr/>
        </p:nvGrpSpPr>
        <p:grpSpPr>
          <a:xfrm>
            <a:off x="8766150" y="174003"/>
            <a:ext cx="207001" cy="4795500"/>
            <a:chOff x="8766150" y="174000"/>
            <a:chExt cx="207000" cy="4795500"/>
          </a:xfrm>
        </p:grpSpPr>
        <p:sp>
          <p:nvSpPr>
            <p:cNvPr id="791" name="Google Shape;791;p42">
              <a:extLst>
                <a:ext uri="{FF2B5EF4-FFF2-40B4-BE49-F238E27FC236}">
                  <a16:creationId xmlns:a16="http://schemas.microsoft.com/office/drawing/2014/main" id="{ACD35E0E-0970-4280-C6D3-8D98D0F26E34}"/>
                </a:ext>
              </a:extLst>
            </p:cNvPr>
            <p:cNvSpPr/>
            <p:nvPr/>
          </p:nvSpPr>
          <p:spPr>
            <a:xfrm>
              <a:off x="8766150" y="174000"/>
              <a:ext cx="207000" cy="207000"/>
            </a:xfrm>
            <a:prstGeom prst="star4">
              <a:avLst>
                <a:gd name="adj" fmla="val 29299"/>
              </a:avLst>
            </a:prstGeom>
            <a:solidFill>
              <a:schemeClr val="dk1"/>
            </a:solidFill>
            <a:ln>
              <a:noFill/>
            </a:ln>
          </p:spPr>
          <p:txBody>
            <a:bodyPr spcFirstLastPara="1" wrap="square" lIns="91427" tIns="91427" rIns="91427" bIns="91427" anchor="ctr" anchorCtr="0">
              <a:noAutofit/>
            </a:bodyPr>
            <a:lstStyle/>
            <a:p>
              <a:endParaRPr sz="1401"/>
            </a:p>
          </p:txBody>
        </p:sp>
        <p:sp>
          <p:nvSpPr>
            <p:cNvPr id="792" name="Google Shape;792;p42">
              <a:extLst>
                <a:ext uri="{FF2B5EF4-FFF2-40B4-BE49-F238E27FC236}">
                  <a16:creationId xmlns:a16="http://schemas.microsoft.com/office/drawing/2014/main" id="{489132E0-78AE-3125-99DF-21A84858B1CF}"/>
                </a:ext>
              </a:extLst>
            </p:cNvPr>
            <p:cNvSpPr/>
            <p:nvPr/>
          </p:nvSpPr>
          <p:spPr>
            <a:xfrm>
              <a:off x="8766150" y="4762500"/>
              <a:ext cx="207000" cy="207000"/>
            </a:xfrm>
            <a:prstGeom prst="star4">
              <a:avLst>
                <a:gd name="adj" fmla="val 29299"/>
              </a:avLst>
            </a:prstGeom>
            <a:solidFill>
              <a:schemeClr val="dk1"/>
            </a:solidFill>
            <a:ln>
              <a:noFill/>
            </a:ln>
          </p:spPr>
          <p:txBody>
            <a:bodyPr spcFirstLastPara="1" wrap="square" lIns="91427" tIns="91427" rIns="91427" bIns="91427" anchor="ctr" anchorCtr="0">
              <a:noAutofit/>
            </a:bodyPr>
            <a:lstStyle/>
            <a:p>
              <a:endParaRPr sz="1401"/>
            </a:p>
          </p:txBody>
        </p:sp>
      </p:grpSp>
    </p:spTree>
    <p:extLst>
      <p:ext uri="{BB962C8B-B14F-4D97-AF65-F5344CB8AC3E}">
        <p14:creationId xmlns:p14="http://schemas.microsoft.com/office/powerpoint/2010/main" val="3756739333"/>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40"/>
          <p:cNvSpPr txBox="1">
            <a:spLocks noGrp="1"/>
          </p:cNvSpPr>
          <p:nvPr>
            <p:ph type="subTitle" idx="1"/>
          </p:nvPr>
        </p:nvSpPr>
        <p:spPr>
          <a:xfrm>
            <a:off x="2070178" y="1012004"/>
            <a:ext cx="3506100" cy="371401"/>
          </a:xfrm>
          <a:prstGeom prst="rect">
            <a:avLst/>
          </a:prstGeom>
        </p:spPr>
        <p:txBody>
          <a:bodyPr spcFirstLastPara="1" wrap="square" lIns="91427" tIns="91427" rIns="91427" bIns="91427" anchor="ctr" anchorCtr="0">
            <a:noAutofit/>
          </a:bodyPr>
          <a:lstStyle/>
          <a:p>
            <a:pPr marL="0" indent="0"/>
            <a:r>
              <a:rPr lang="en-GB" dirty="0"/>
              <a:t>INTRODUCTION</a:t>
            </a:r>
            <a:endParaRPr dirty="0"/>
          </a:p>
        </p:txBody>
      </p:sp>
      <p:sp>
        <p:nvSpPr>
          <p:cNvPr id="749" name="Google Shape;749;p40"/>
          <p:cNvSpPr txBox="1">
            <a:spLocks noGrp="1"/>
          </p:cNvSpPr>
          <p:nvPr>
            <p:ph type="subTitle" idx="2"/>
          </p:nvPr>
        </p:nvSpPr>
        <p:spPr>
          <a:xfrm>
            <a:off x="5652901" y="848045"/>
            <a:ext cx="2771100" cy="699300"/>
          </a:xfrm>
          <a:prstGeom prst="rect">
            <a:avLst/>
          </a:prstGeom>
        </p:spPr>
        <p:txBody>
          <a:bodyPr spcFirstLastPara="1" wrap="square" lIns="91427" tIns="91427" rIns="91427" bIns="91427" anchor="ctr" anchorCtr="0">
            <a:noAutofit/>
          </a:bodyPr>
          <a:lstStyle/>
          <a:p>
            <a:pPr marL="0" indent="0"/>
            <a:r>
              <a:rPr lang="en-GB" dirty="0"/>
              <a:t>What is supersonic?</a:t>
            </a:r>
            <a:endParaRPr dirty="0"/>
          </a:p>
        </p:txBody>
      </p:sp>
      <p:sp>
        <p:nvSpPr>
          <p:cNvPr id="750" name="Google Shape;750;p40"/>
          <p:cNvSpPr txBox="1">
            <a:spLocks noGrp="1"/>
          </p:cNvSpPr>
          <p:nvPr>
            <p:ph type="title" idx="6"/>
          </p:nvPr>
        </p:nvSpPr>
        <p:spPr>
          <a:xfrm>
            <a:off x="960651" y="2608782"/>
            <a:ext cx="1032900" cy="527401"/>
          </a:xfrm>
          <a:prstGeom prst="rect">
            <a:avLst/>
          </a:prstGeom>
        </p:spPr>
        <p:txBody>
          <a:bodyPr spcFirstLastPara="1" wrap="square" lIns="91427" tIns="91427" rIns="91427" bIns="91427" anchor="ctr" anchorCtr="0">
            <a:noAutofit/>
          </a:bodyPr>
          <a:lstStyle/>
          <a:p>
            <a:r>
              <a:rPr lang="en"/>
              <a:t>03</a:t>
            </a:r>
            <a:endParaRPr/>
          </a:p>
        </p:txBody>
      </p:sp>
      <p:sp>
        <p:nvSpPr>
          <p:cNvPr id="751" name="Google Shape;751;p40"/>
          <p:cNvSpPr txBox="1">
            <a:spLocks noGrp="1"/>
          </p:cNvSpPr>
          <p:nvPr>
            <p:ph type="title" idx="13"/>
          </p:nvPr>
        </p:nvSpPr>
        <p:spPr>
          <a:xfrm>
            <a:off x="960651" y="3446171"/>
            <a:ext cx="1032900" cy="527401"/>
          </a:xfrm>
          <a:prstGeom prst="rect">
            <a:avLst/>
          </a:prstGeom>
        </p:spPr>
        <p:txBody>
          <a:bodyPr spcFirstLastPara="1" wrap="square" lIns="91427" tIns="91427" rIns="91427" bIns="91427" anchor="ctr" anchorCtr="0">
            <a:noAutofit/>
          </a:bodyPr>
          <a:lstStyle/>
          <a:p>
            <a:r>
              <a:rPr lang="en" dirty="0"/>
              <a:t>04</a:t>
            </a:r>
            <a:endParaRPr dirty="0"/>
          </a:p>
        </p:txBody>
      </p:sp>
      <p:sp>
        <p:nvSpPr>
          <p:cNvPr id="752" name="Google Shape;752;p40"/>
          <p:cNvSpPr txBox="1">
            <a:spLocks noGrp="1"/>
          </p:cNvSpPr>
          <p:nvPr>
            <p:ph type="title"/>
          </p:nvPr>
        </p:nvSpPr>
        <p:spPr>
          <a:xfrm>
            <a:off x="960651" y="933998"/>
            <a:ext cx="1032900" cy="527401"/>
          </a:xfrm>
          <a:prstGeom prst="rect">
            <a:avLst/>
          </a:prstGeom>
        </p:spPr>
        <p:txBody>
          <a:bodyPr spcFirstLastPara="1" wrap="square" lIns="91427" tIns="91427" rIns="91427" bIns="91427" anchor="ctr" anchorCtr="0">
            <a:noAutofit/>
          </a:bodyPr>
          <a:lstStyle/>
          <a:p>
            <a:r>
              <a:rPr lang="en" dirty="0"/>
              <a:t>01</a:t>
            </a:r>
            <a:endParaRPr dirty="0"/>
          </a:p>
        </p:txBody>
      </p:sp>
      <p:sp>
        <p:nvSpPr>
          <p:cNvPr id="753" name="Google Shape;753;p40"/>
          <p:cNvSpPr txBox="1">
            <a:spLocks noGrp="1"/>
          </p:cNvSpPr>
          <p:nvPr>
            <p:ph type="title" idx="3"/>
          </p:nvPr>
        </p:nvSpPr>
        <p:spPr>
          <a:xfrm>
            <a:off x="960651" y="1771390"/>
            <a:ext cx="1032900" cy="527401"/>
          </a:xfrm>
          <a:prstGeom prst="rect">
            <a:avLst/>
          </a:prstGeom>
        </p:spPr>
        <p:txBody>
          <a:bodyPr spcFirstLastPara="1" wrap="square" lIns="91427" tIns="91427" rIns="91427" bIns="91427" anchor="ctr" anchorCtr="0">
            <a:noAutofit/>
          </a:bodyPr>
          <a:lstStyle/>
          <a:p>
            <a:r>
              <a:rPr lang="en"/>
              <a:t>02</a:t>
            </a:r>
            <a:endParaRPr/>
          </a:p>
        </p:txBody>
      </p:sp>
      <p:sp>
        <p:nvSpPr>
          <p:cNvPr id="754" name="Google Shape;754;p40"/>
          <p:cNvSpPr txBox="1">
            <a:spLocks noGrp="1"/>
          </p:cNvSpPr>
          <p:nvPr>
            <p:ph type="subTitle" idx="4"/>
          </p:nvPr>
        </p:nvSpPr>
        <p:spPr>
          <a:xfrm>
            <a:off x="2070178" y="1849385"/>
            <a:ext cx="3506100" cy="371401"/>
          </a:xfrm>
          <a:prstGeom prst="rect">
            <a:avLst/>
          </a:prstGeom>
        </p:spPr>
        <p:txBody>
          <a:bodyPr spcFirstLastPara="1" wrap="square" lIns="91427" tIns="91427" rIns="91427" bIns="91427" anchor="ctr" anchorCtr="0">
            <a:noAutofit/>
          </a:bodyPr>
          <a:lstStyle/>
          <a:p>
            <a:pPr marL="0" indent="0"/>
            <a:r>
              <a:rPr lang="en-US" dirty="0"/>
              <a:t>DIFFICULTIES</a:t>
            </a:r>
          </a:p>
        </p:txBody>
      </p:sp>
      <p:sp>
        <p:nvSpPr>
          <p:cNvPr id="755" name="Google Shape;755;p40"/>
          <p:cNvSpPr txBox="1">
            <a:spLocks noGrp="1"/>
          </p:cNvSpPr>
          <p:nvPr>
            <p:ph type="subTitle" idx="5"/>
          </p:nvPr>
        </p:nvSpPr>
        <p:spPr>
          <a:xfrm>
            <a:off x="5652901" y="2522829"/>
            <a:ext cx="2771100" cy="699300"/>
          </a:xfrm>
          <a:prstGeom prst="rect">
            <a:avLst/>
          </a:prstGeom>
        </p:spPr>
        <p:txBody>
          <a:bodyPr spcFirstLastPara="1" wrap="square" lIns="91427" tIns="91427" rIns="91427" bIns="91427" anchor="ctr" anchorCtr="0">
            <a:noAutofit/>
          </a:bodyPr>
          <a:lstStyle/>
          <a:p>
            <a:pPr marL="0" indent="0"/>
            <a:r>
              <a:rPr lang="en-GB" dirty="0"/>
              <a:t>What can go supersonic?</a:t>
            </a:r>
            <a:endParaRPr dirty="0"/>
          </a:p>
        </p:txBody>
      </p:sp>
      <p:sp>
        <p:nvSpPr>
          <p:cNvPr id="756" name="Google Shape;756;p40"/>
          <p:cNvSpPr txBox="1">
            <a:spLocks noGrp="1"/>
          </p:cNvSpPr>
          <p:nvPr>
            <p:ph type="subTitle" idx="7"/>
          </p:nvPr>
        </p:nvSpPr>
        <p:spPr>
          <a:xfrm>
            <a:off x="2070178" y="2686776"/>
            <a:ext cx="3506100" cy="371401"/>
          </a:xfrm>
          <a:prstGeom prst="rect">
            <a:avLst/>
          </a:prstGeom>
        </p:spPr>
        <p:txBody>
          <a:bodyPr spcFirstLastPara="1" wrap="square" lIns="91427" tIns="91427" rIns="91427" bIns="91427" anchor="ctr" anchorCtr="0">
            <a:noAutofit/>
          </a:bodyPr>
          <a:lstStyle/>
          <a:p>
            <a:pPr marL="0" indent="0"/>
            <a:r>
              <a:rPr lang="en-GB" sz="1600" dirty="0"/>
              <a:t>SUPERSONIC OBJECTS</a:t>
            </a:r>
            <a:endParaRPr sz="1600" dirty="0"/>
          </a:p>
        </p:txBody>
      </p:sp>
      <p:sp>
        <p:nvSpPr>
          <p:cNvPr id="757" name="Google Shape;757;p40"/>
          <p:cNvSpPr txBox="1">
            <a:spLocks noGrp="1"/>
          </p:cNvSpPr>
          <p:nvPr>
            <p:ph type="subTitle" idx="8"/>
          </p:nvPr>
        </p:nvSpPr>
        <p:spPr>
          <a:xfrm>
            <a:off x="5652901" y="1685437"/>
            <a:ext cx="2771100" cy="699300"/>
          </a:xfrm>
          <a:prstGeom prst="rect">
            <a:avLst/>
          </a:prstGeom>
        </p:spPr>
        <p:txBody>
          <a:bodyPr spcFirstLastPara="1" wrap="square" lIns="91427" tIns="91427" rIns="91427" bIns="91427" anchor="ctr" anchorCtr="0">
            <a:noAutofit/>
          </a:bodyPr>
          <a:lstStyle/>
          <a:p>
            <a:pPr marL="0" indent="0"/>
            <a:r>
              <a:rPr lang="en-GB" dirty="0"/>
              <a:t>What makes it so difficult?</a:t>
            </a:r>
            <a:endParaRPr dirty="0"/>
          </a:p>
        </p:txBody>
      </p:sp>
      <p:sp>
        <p:nvSpPr>
          <p:cNvPr id="758" name="Google Shape;758;p40"/>
          <p:cNvSpPr txBox="1">
            <a:spLocks noGrp="1"/>
          </p:cNvSpPr>
          <p:nvPr>
            <p:ph type="subTitle" idx="14"/>
          </p:nvPr>
        </p:nvSpPr>
        <p:spPr>
          <a:xfrm>
            <a:off x="2070178" y="3524168"/>
            <a:ext cx="3506100" cy="371401"/>
          </a:xfrm>
          <a:prstGeom prst="rect">
            <a:avLst/>
          </a:prstGeom>
        </p:spPr>
        <p:txBody>
          <a:bodyPr spcFirstLastPara="1" wrap="square" lIns="91427" tIns="91427" rIns="91427" bIns="91427" anchor="ctr" anchorCtr="0">
            <a:noAutofit/>
          </a:bodyPr>
          <a:lstStyle/>
          <a:p>
            <a:pPr marL="0" indent="0"/>
            <a:r>
              <a:rPr lang="en-US" dirty="0"/>
              <a:t>ECONOMICS</a:t>
            </a:r>
          </a:p>
        </p:txBody>
      </p:sp>
      <p:sp>
        <p:nvSpPr>
          <p:cNvPr id="759" name="Google Shape;759;p40"/>
          <p:cNvSpPr txBox="1">
            <a:spLocks noGrp="1"/>
          </p:cNvSpPr>
          <p:nvPr>
            <p:ph type="subTitle" idx="15"/>
          </p:nvPr>
        </p:nvSpPr>
        <p:spPr>
          <a:xfrm>
            <a:off x="5652901" y="3360221"/>
            <a:ext cx="2771100" cy="699300"/>
          </a:xfrm>
          <a:prstGeom prst="rect">
            <a:avLst/>
          </a:prstGeom>
        </p:spPr>
        <p:txBody>
          <a:bodyPr spcFirstLastPara="1" wrap="square" lIns="91427" tIns="91427" rIns="91427" bIns="91427" anchor="ctr" anchorCtr="0">
            <a:noAutofit/>
          </a:bodyPr>
          <a:lstStyle/>
          <a:p>
            <a:pPr marL="0" indent="0"/>
            <a:r>
              <a:rPr lang="en-GB" dirty="0"/>
              <a:t>Cha ching</a:t>
            </a:r>
            <a:endParaRPr dirty="0"/>
          </a:p>
        </p:txBody>
      </p:sp>
      <p:sp>
        <p:nvSpPr>
          <p:cNvPr id="760" name="Google Shape;760;p40"/>
          <p:cNvSpPr txBox="1">
            <a:spLocks noGrp="1"/>
          </p:cNvSpPr>
          <p:nvPr>
            <p:ph type="title" idx="9"/>
          </p:nvPr>
        </p:nvSpPr>
        <p:spPr>
          <a:xfrm>
            <a:off x="958501" y="241961"/>
            <a:ext cx="7465500" cy="592201"/>
          </a:xfrm>
          <a:prstGeom prst="rect">
            <a:avLst/>
          </a:prstGeom>
        </p:spPr>
        <p:txBody>
          <a:bodyPr spcFirstLastPara="1" wrap="square" lIns="91427" tIns="91427" rIns="91427" bIns="91427" anchor="t" anchorCtr="0">
            <a:noAutofit/>
          </a:bodyPr>
          <a:lstStyle/>
          <a:p>
            <a:pPr algn="ctr"/>
            <a:r>
              <a:rPr lang="en" dirty="0"/>
              <a:t>TABLE OF CONTENTS</a:t>
            </a:r>
            <a:endParaRPr dirty="0"/>
          </a:p>
        </p:txBody>
      </p:sp>
      <p:sp>
        <p:nvSpPr>
          <p:cNvPr id="2" name="Google Shape;751;p40">
            <a:extLst>
              <a:ext uri="{FF2B5EF4-FFF2-40B4-BE49-F238E27FC236}">
                <a16:creationId xmlns:a16="http://schemas.microsoft.com/office/drawing/2014/main" id="{287E416A-23C9-9EAA-9573-8B4F0068BC89}"/>
              </a:ext>
            </a:extLst>
          </p:cNvPr>
          <p:cNvSpPr txBox="1">
            <a:spLocks/>
          </p:cNvSpPr>
          <p:nvPr/>
        </p:nvSpPr>
        <p:spPr>
          <a:xfrm>
            <a:off x="958499" y="4321320"/>
            <a:ext cx="1032900" cy="527401"/>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oblin One"/>
              <a:buNone/>
              <a:defRPr sz="28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2"/>
              </a:buClr>
              <a:buSzPts val="3200"/>
              <a:buFont typeface="Goblin One"/>
              <a:buNone/>
              <a:defRPr sz="3200" b="0" i="0" u="none" strike="noStrike" cap="none">
                <a:solidFill>
                  <a:schemeClr val="dk2"/>
                </a:solidFill>
                <a:latin typeface="Goblin One"/>
                <a:ea typeface="Goblin One"/>
                <a:cs typeface="Goblin One"/>
                <a:sym typeface="Goblin One"/>
              </a:defRPr>
            </a:lvl2pPr>
            <a:lvl3pPr marR="0" lvl="2" algn="ctr" rtl="0">
              <a:lnSpc>
                <a:spcPct val="100000"/>
              </a:lnSpc>
              <a:spcBef>
                <a:spcPts val="0"/>
              </a:spcBef>
              <a:spcAft>
                <a:spcPts val="0"/>
              </a:spcAft>
              <a:buClr>
                <a:schemeClr val="dk2"/>
              </a:buClr>
              <a:buSzPts val="3200"/>
              <a:buFont typeface="Goblin One"/>
              <a:buNone/>
              <a:defRPr sz="3200" b="0" i="0" u="none" strike="noStrike" cap="none">
                <a:solidFill>
                  <a:schemeClr val="dk2"/>
                </a:solidFill>
                <a:latin typeface="Goblin One"/>
                <a:ea typeface="Goblin One"/>
                <a:cs typeface="Goblin One"/>
                <a:sym typeface="Goblin One"/>
              </a:defRPr>
            </a:lvl3pPr>
            <a:lvl4pPr marR="0" lvl="3" algn="ctr" rtl="0">
              <a:lnSpc>
                <a:spcPct val="100000"/>
              </a:lnSpc>
              <a:spcBef>
                <a:spcPts val="0"/>
              </a:spcBef>
              <a:spcAft>
                <a:spcPts val="0"/>
              </a:spcAft>
              <a:buClr>
                <a:schemeClr val="dk2"/>
              </a:buClr>
              <a:buSzPts val="3200"/>
              <a:buFont typeface="Goblin One"/>
              <a:buNone/>
              <a:defRPr sz="3200" b="0" i="0" u="none" strike="noStrike" cap="none">
                <a:solidFill>
                  <a:schemeClr val="dk2"/>
                </a:solidFill>
                <a:latin typeface="Goblin One"/>
                <a:ea typeface="Goblin One"/>
                <a:cs typeface="Goblin One"/>
                <a:sym typeface="Goblin One"/>
              </a:defRPr>
            </a:lvl4pPr>
            <a:lvl5pPr marR="0" lvl="4" algn="ctr" rtl="0">
              <a:lnSpc>
                <a:spcPct val="100000"/>
              </a:lnSpc>
              <a:spcBef>
                <a:spcPts val="0"/>
              </a:spcBef>
              <a:spcAft>
                <a:spcPts val="0"/>
              </a:spcAft>
              <a:buClr>
                <a:schemeClr val="dk2"/>
              </a:buClr>
              <a:buSzPts val="3200"/>
              <a:buFont typeface="Goblin One"/>
              <a:buNone/>
              <a:defRPr sz="3200" b="0" i="0" u="none" strike="noStrike" cap="none">
                <a:solidFill>
                  <a:schemeClr val="dk2"/>
                </a:solidFill>
                <a:latin typeface="Goblin One"/>
                <a:ea typeface="Goblin One"/>
                <a:cs typeface="Goblin One"/>
                <a:sym typeface="Goblin One"/>
              </a:defRPr>
            </a:lvl5pPr>
            <a:lvl6pPr marR="0" lvl="5" algn="ctr" rtl="0">
              <a:lnSpc>
                <a:spcPct val="100000"/>
              </a:lnSpc>
              <a:spcBef>
                <a:spcPts val="0"/>
              </a:spcBef>
              <a:spcAft>
                <a:spcPts val="0"/>
              </a:spcAft>
              <a:buClr>
                <a:schemeClr val="dk2"/>
              </a:buClr>
              <a:buSzPts val="3200"/>
              <a:buFont typeface="Goblin One"/>
              <a:buNone/>
              <a:defRPr sz="3200" b="0" i="0" u="none" strike="noStrike" cap="none">
                <a:solidFill>
                  <a:schemeClr val="dk2"/>
                </a:solidFill>
                <a:latin typeface="Goblin One"/>
                <a:ea typeface="Goblin One"/>
                <a:cs typeface="Goblin One"/>
                <a:sym typeface="Goblin One"/>
              </a:defRPr>
            </a:lvl6pPr>
            <a:lvl7pPr marR="0" lvl="6" algn="ctr" rtl="0">
              <a:lnSpc>
                <a:spcPct val="100000"/>
              </a:lnSpc>
              <a:spcBef>
                <a:spcPts val="0"/>
              </a:spcBef>
              <a:spcAft>
                <a:spcPts val="0"/>
              </a:spcAft>
              <a:buClr>
                <a:schemeClr val="dk2"/>
              </a:buClr>
              <a:buSzPts val="3200"/>
              <a:buFont typeface="Goblin One"/>
              <a:buNone/>
              <a:defRPr sz="3200" b="0" i="0" u="none" strike="noStrike" cap="none">
                <a:solidFill>
                  <a:schemeClr val="dk2"/>
                </a:solidFill>
                <a:latin typeface="Goblin One"/>
                <a:ea typeface="Goblin One"/>
                <a:cs typeface="Goblin One"/>
                <a:sym typeface="Goblin One"/>
              </a:defRPr>
            </a:lvl7pPr>
            <a:lvl8pPr marR="0" lvl="7" algn="ctr" rtl="0">
              <a:lnSpc>
                <a:spcPct val="100000"/>
              </a:lnSpc>
              <a:spcBef>
                <a:spcPts val="0"/>
              </a:spcBef>
              <a:spcAft>
                <a:spcPts val="0"/>
              </a:spcAft>
              <a:buClr>
                <a:schemeClr val="dk2"/>
              </a:buClr>
              <a:buSzPts val="3200"/>
              <a:buFont typeface="Goblin One"/>
              <a:buNone/>
              <a:defRPr sz="3200" b="0" i="0" u="none" strike="noStrike" cap="none">
                <a:solidFill>
                  <a:schemeClr val="dk2"/>
                </a:solidFill>
                <a:latin typeface="Goblin One"/>
                <a:ea typeface="Goblin One"/>
                <a:cs typeface="Goblin One"/>
                <a:sym typeface="Goblin One"/>
              </a:defRPr>
            </a:lvl8pPr>
            <a:lvl9pPr marR="0" lvl="8" algn="ctr" rtl="0">
              <a:lnSpc>
                <a:spcPct val="100000"/>
              </a:lnSpc>
              <a:spcBef>
                <a:spcPts val="0"/>
              </a:spcBef>
              <a:spcAft>
                <a:spcPts val="0"/>
              </a:spcAft>
              <a:buClr>
                <a:schemeClr val="dk2"/>
              </a:buClr>
              <a:buSzPts val="3200"/>
              <a:buFont typeface="Goblin One"/>
              <a:buNone/>
              <a:defRPr sz="3200" b="0" i="0" u="none" strike="noStrike" cap="none">
                <a:solidFill>
                  <a:schemeClr val="dk2"/>
                </a:solidFill>
                <a:latin typeface="Goblin One"/>
                <a:ea typeface="Goblin One"/>
                <a:cs typeface="Goblin One"/>
                <a:sym typeface="Goblin One"/>
              </a:defRPr>
            </a:lvl9pPr>
          </a:lstStyle>
          <a:p>
            <a:r>
              <a:rPr lang="en" dirty="0"/>
              <a:t>05</a:t>
            </a:r>
          </a:p>
        </p:txBody>
      </p:sp>
      <p:sp>
        <p:nvSpPr>
          <p:cNvPr id="3" name="Google Shape;758;p40">
            <a:extLst>
              <a:ext uri="{FF2B5EF4-FFF2-40B4-BE49-F238E27FC236}">
                <a16:creationId xmlns:a16="http://schemas.microsoft.com/office/drawing/2014/main" id="{C16C88FA-6938-435D-7A2A-AFAD91CD7E8D}"/>
              </a:ext>
            </a:extLst>
          </p:cNvPr>
          <p:cNvSpPr txBox="1">
            <a:spLocks/>
          </p:cNvSpPr>
          <p:nvPr/>
        </p:nvSpPr>
        <p:spPr>
          <a:xfrm>
            <a:off x="2068027" y="4399326"/>
            <a:ext cx="3506100" cy="371401"/>
          </a:xfrm>
          <a:prstGeom prst="rect">
            <a:avLst/>
          </a:prstGeom>
          <a:solidFill>
            <a:schemeClr val="dk1"/>
          </a:solid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DM Sans"/>
              <a:buNone/>
              <a:defRPr sz="2000" b="0" i="0" u="none" strike="noStrike" cap="none">
                <a:solidFill>
                  <a:schemeClr val="lt1"/>
                </a:solidFill>
                <a:latin typeface="Goblin One"/>
                <a:ea typeface="Goblin One"/>
                <a:cs typeface="Goblin One"/>
                <a:sym typeface="Goblin One"/>
              </a:defRPr>
            </a:lvl1pPr>
            <a:lvl2pPr marL="914400" marR="0" lvl="1" indent="-323850" algn="ctr" rtl="0">
              <a:lnSpc>
                <a:spcPct val="100000"/>
              </a:lnSpc>
              <a:spcBef>
                <a:spcPts val="0"/>
              </a:spcBef>
              <a:spcAft>
                <a:spcPts val="0"/>
              </a:spcAft>
              <a:buClr>
                <a:schemeClr val="dk1"/>
              </a:buClr>
              <a:buSzPts val="1500"/>
              <a:buFont typeface="DM Sans"/>
              <a:buNone/>
              <a:defRPr sz="2000" b="0" i="0" u="none" strike="noStrike" cap="none">
                <a:solidFill>
                  <a:schemeClr val="lt1"/>
                </a:solidFill>
                <a:latin typeface="Goblin One"/>
                <a:ea typeface="Goblin One"/>
                <a:cs typeface="Goblin One"/>
                <a:sym typeface="Goblin One"/>
              </a:defRPr>
            </a:lvl2pPr>
            <a:lvl3pPr marL="1371600" marR="0" lvl="2" indent="-323850" algn="ctr" rtl="0">
              <a:lnSpc>
                <a:spcPct val="100000"/>
              </a:lnSpc>
              <a:spcBef>
                <a:spcPts val="0"/>
              </a:spcBef>
              <a:spcAft>
                <a:spcPts val="0"/>
              </a:spcAft>
              <a:buClr>
                <a:schemeClr val="dk1"/>
              </a:buClr>
              <a:buSzPts val="1500"/>
              <a:buFont typeface="DM Sans"/>
              <a:buNone/>
              <a:defRPr sz="2000" b="0" i="0" u="none" strike="noStrike" cap="none">
                <a:solidFill>
                  <a:schemeClr val="lt1"/>
                </a:solidFill>
                <a:latin typeface="Goblin One"/>
                <a:ea typeface="Goblin One"/>
                <a:cs typeface="Goblin One"/>
                <a:sym typeface="Goblin One"/>
              </a:defRPr>
            </a:lvl3pPr>
            <a:lvl4pPr marL="1828800" marR="0" lvl="3" indent="-323850" algn="ctr" rtl="0">
              <a:lnSpc>
                <a:spcPct val="100000"/>
              </a:lnSpc>
              <a:spcBef>
                <a:spcPts val="0"/>
              </a:spcBef>
              <a:spcAft>
                <a:spcPts val="0"/>
              </a:spcAft>
              <a:buClr>
                <a:schemeClr val="dk1"/>
              </a:buClr>
              <a:buSzPts val="1500"/>
              <a:buFont typeface="DM Sans"/>
              <a:buNone/>
              <a:defRPr sz="2000" b="0" i="0" u="none" strike="noStrike" cap="none">
                <a:solidFill>
                  <a:schemeClr val="lt1"/>
                </a:solidFill>
                <a:latin typeface="Goblin One"/>
                <a:ea typeface="Goblin One"/>
                <a:cs typeface="Goblin One"/>
                <a:sym typeface="Goblin One"/>
              </a:defRPr>
            </a:lvl4pPr>
            <a:lvl5pPr marL="2286000" marR="0" lvl="4" indent="-323850" algn="ctr" rtl="0">
              <a:lnSpc>
                <a:spcPct val="100000"/>
              </a:lnSpc>
              <a:spcBef>
                <a:spcPts val="0"/>
              </a:spcBef>
              <a:spcAft>
                <a:spcPts val="0"/>
              </a:spcAft>
              <a:buClr>
                <a:schemeClr val="dk1"/>
              </a:buClr>
              <a:buSzPts val="1500"/>
              <a:buFont typeface="DM Sans"/>
              <a:buNone/>
              <a:defRPr sz="2000" b="0" i="0" u="none" strike="noStrike" cap="none">
                <a:solidFill>
                  <a:schemeClr val="lt1"/>
                </a:solidFill>
                <a:latin typeface="Goblin One"/>
                <a:ea typeface="Goblin One"/>
                <a:cs typeface="Goblin One"/>
                <a:sym typeface="Goblin One"/>
              </a:defRPr>
            </a:lvl5pPr>
            <a:lvl6pPr marL="2743200" marR="0" lvl="5" indent="-323850" algn="ctr" rtl="0">
              <a:lnSpc>
                <a:spcPct val="100000"/>
              </a:lnSpc>
              <a:spcBef>
                <a:spcPts val="0"/>
              </a:spcBef>
              <a:spcAft>
                <a:spcPts val="0"/>
              </a:spcAft>
              <a:buClr>
                <a:schemeClr val="dk1"/>
              </a:buClr>
              <a:buSzPts val="1500"/>
              <a:buFont typeface="DM Sans"/>
              <a:buNone/>
              <a:defRPr sz="2000" b="0" i="0" u="none" strike="noStrike" cap="none">
                <a:solidFill>
                  <a:schemeClr val="lt1"/>
                </a:solidFill>
                <a:latin typeface="Goblin One"/>
                <a:ea typeface="Goblin One"/>
                <a:cs typeface="Goblin One"/>
                <a:sym typeface="Goblin One"/>
              </a:defRPr>
            </a:lvl6pPr>
            <a:lvl7pPr marL="3200400" marR="0" lvl="6" indent="-323850" algn="ctr" rtl="0">
              <a:lnSpc>
                <a:spcPct val="100000"/>
              </a:lnSpc>
              <a:spcBef>
                <a:spcPts val="0"/>
              </a:spcBef>
              <a:spcAft>
                <a:spcPts val="0"/>
              </a:spcAft>
              <a:buClr>
                <a:schemeClr val="dk1"/>
              </a:buClr>
              <a:buSzPts val="1500"/>
              <a:buFont typeface="DM Sans"/>
              <a:buNone/>
              <a:defRPr sz="2000" b="0" i="0" u="none" strike="noStrike" cap="none">
                <a:solidFill>
                  <a:schemeClr val="lt1"/>
                </a:solidFill>
                <a:latin typeface="Goblin One"/>
                <a:ea typeface="Goblin One"/>
                <a:cs typeface="Goblin One"/>
                <a:sym typeface="Goblin One"/>
              </a:defRPr>
            </a:lvl7pPr>
            <a:lvl8pPr marL="3657600" marR="0" lvl="7" indent="-323850" algn="ctr" rtl="0">
              <a:lnSpc>
                <a:spcPct val="100000"/>
              </a:lnSpc>
              <a:spcBef>
                <a:spcPts val="0"/>
              </a:spcBef>
              <a:spcAft>
                <a:spcPts val="0"/>
              </a:spcAft>
              <a:buClr>
                <a:schemeClr val="dk1"/>
              </a:buClr>
              <a:buSzPts val="1500"/>
              <a:buFont typeface="DM Sans"/>
              <a:buNone/>
              <a:defRPr sz="2000" b="0" i="0" u="none" strike="noStrike" cap="none">
                <a:solidFill>
                  <a:schemeClr val="lt1"/>
                </a:solidFill>
                <a:latin typeface="Goblin One"/>
                <a:ea typeface="Goblin One"/>
                <a:cs typeface="Goblin One"/>
                <a:sym typeface="Goblin One"/>
              </a:defRPr>
            </a:lvl8pPr>
            <a:lvl9pPr marL="4114800" marR="0" lvl="8" indent="-323850" algn="ctr" rtl="0">
              <a:lnSpc>
                <a:spcPct val="100000"/>
              </a:lnSpc>
              <a:spcBef>
                <a:spcPts val="0"/>
              </a:spcBef>
              <a:spcAft>
                <a:spcPts val="0"/>
              </a:spcAft>
              <a:buClr>
                <a:schemeClr val="dk1"/>
              </a:buClr>
              <a:buSzPts val="1500"/>
              <a:buFont typeface="DM Sans"/>
              <a:buNone/>
              <a:defRPr sz="2000" b="0" i="0" u="none" strike="noStrike" cap="none">
                <a:solidFill>
                  <a:schemeClr val="lt1"/>
                </a:solidFill>
                <a:latin typeface="Goblin One"/>
                <a:ea typeface="Goblin One"/>
                <a:cs typeface="Goblin One"/>
                <a:sym typeface="Goblin One"/>
              </a:defRPr>
            </a:lvl9pPr>
          </a:lstStyle>
          <a:p>
            <a:pPr marL="0" indent="0"/>
            <a:r>
              <a:rPr lang="en-US" dirty="0"/>
              <a:t>SILLY LAND</a:t>
            </a:r>
          </a:p>
        </p:txBody>
      </p:sp>
      <p:sp>
        <p:nvSpPr>
          <p:cNvPr id="4" name="Google Shape;759;p40">
            <a:extLst>
              <a:ext uri="{FF2B5EF4-FFF2-40B4-BE49-F238E27FC236}">
                <a16:creationId xmlns:a16="http://schemas.microsoft.com/office/drawing/2014/main" id="{31BECDA5-32C9-F552-471D-DDCBFDA1B02E}"/>
              </a:ext>
            </a:extLst>
          </p:cNvPr>
          <p:cNvSpPr txBox="1">
            <a:spLocks/>
          </p:cNvSpPr>
          <p:nvPr/>
        </p:nvSpPr>
        <p:spPr>
          <a:xfrm>
            <a:off x="5650751" y="4198947"/>
            <a:ext cx="2771100" cy="699300"/>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dk1"/>
              </a:buClr>
              <a:buSzPts val="1500"/>
              <a:buFont typeface="DM Sans"/>
              <a:buNone/>
              <a:defRPr sz="1500" b="0" i="0" u="none" strike="noStrike" cap="none">
                <a:solidFill>
                  <a:schemeClr val="dk1"/>
                </a:solidFill>
                <a:latin typeface="DM Sans"/>
                <a:ea typeface="DM Sans"/>
                <a:cs typeface="DM Sans"/>
                <a:sym typeface="DM Sans"/>
              </a:defRPr>
            </a:lvl1pPr>
            <a:lvl2pPr marL="914400" marR="0" lvl="1" indent="-323850" algn="l" rtl="0">
              <a:lnSpc>
                <a:spcPct val="100000"/>
              </a:lnSpc>
              <a:spcBef>
                <a:spcPts val="0"/>
              </a:spcBef>
              <a:spcAft>
                <a:spcPts val="0"/>
              </a:spcAft>
              <a:buClr>
                <a:schemeClr val="dk1"/>
              </a:buClr>
              <a:buSzPts val="1500"/>
              <a:buFont typeface="DM Sans"/>
              <a:buNone/>
              <a:defRPr sz="1500" b="0" i="0" u="none" strike="noStrike" cap="none">
                <a:solidFill>
                  <a:schemeClr val="dk1"/>
                </a:solidFill>
                <a:latin typeface="DM Sans"/>
                <a:ea typeface="DM Sans"/>
                <a:cs typeface="DM Sans"/>
                <a:sym typeface="DM Sans"/>
              </a:defRPr>
            </a:lvl2pPr>
            <a:lvl3pPr marL="1371600" marR="0" lvl="2" indent="-323850" algn="l" rtl="0">
              <a:lnSpc>
                <a:spcPct val="100000"/>
              </a:lnSpc>
              <a:spcBef>
                <a:spcPts val="0"/>
              </a:spcBef>
              <a:spcAft>
                <a:spcPts val="0"/>
              </a:spcAft>
              <a:buClr>
                <a:schemeClr val="dk1"/>
              </a:buClr>
              <a:buSzPts val="1500"/>
              <a:buFont typeface="DM Sans"/>
              <a:buNone/>
              <a:defRPr sz="1500" b="0" i="0" u="none" strike="noStrike" cap="none">
                <a:solidFill>
                  <a:schemeClr val="dk1"/>
                </a:solidFill>
                <a:latin typeface="DM Sans"/>
                <a:ea typeface="DM Sans"/>
                <a:cs typeface="DM Sans"/>
                <a:sym typeface="DM Sans"/>
              </a:defRPr>
            </a:lvl3pPr>
            <a:lvl4pPr marL="1828800" marR="0" lvl="3" indent="-323850" algn="l" rtl="0">
              <a:lnSpc>
                <a:spcPct val="100000"/>
              </a:lnSpc>
              <a:spcBef>
                <a:spcPts val="0"/>
              </a:spcBef>
              <a:spcAft>
                <a:spcPts val="0"/>
              </a:spcAft>
              <a:buClr>
                <a:schemeClr val="dk1"/>
              </a:buClr>
              <a:buSzPts val="1500"/>
              <a:buFont typeface="DM Sans"/>
              <a:buNone/>
              <a:defRPr sz="1500" b="0" i="0" u="none" strike="noStrike" cap="none">
                <a:solidFill>
                  <a:schemeClr val="dk1"/>
                </a:solidFill>
                <a:latin typeface="DM Sans"/>
                <a:ea typeface="DM Sans"/>
                <a:cs typeface="DM Sans"/>
                <a:sym typeface="DM Sans"/>
              </a:defRPr>
            </a:lvl4pPr>
            <a:lvl5pPr marL="2286000" marR="0" lvl="4" indent="-323850" algn="l" rtl="0">
              <a:lnSpc>
                <a:spcPct val="100000"/>
              </a:lnSpc>
              <a:spcBef>
                <a:spcPts val="0"/>
              </a:spcBef>
              <a:spcAft>
                <a:spcPts val="0"/>
              </a:spcAft>
              <a:buClr>
                <a:schemeClr val="dk1"/>
              </a:buClr>
              <a:buSzPts val="1500"/>
              <a:buFont typeface="DM Sans"/>
              <a:buNone/>
              <a:defRPr sz="1500" b="0" i="0" u="none" strike="noStrike" cap="none">
                <a:solidFill>
                  <a:schemeClr val="dk1"/>
                </a:solidFill>
                <a:latin typeface="DM Sans"/>
                <a:ea typeface="DM Sans"/>
                <a:cs typeface="DM Sans"/>
                <a:sym typeface="DM Sans"/>
              </a:defRPr>
            </a:lvl5pPr>
            <a:lvl6pPr marL="2743200" marR="0" lvl="5" indent="-323850" algn="l" rtl="0">
              <a:lnSpc>
                <a:spcPct val="100000"/>
              </a:lnSpc>
              <a:spcBef>
                <a:spcPts val="0"/>
              </a:spcBef>
              <a:spcAft>
                <a:spcPts val="0"/>
              </a:spcAft>
              <a:buClr>
                <a:schemeClr val="dk1"/>
              </a:buClr>
              <a:buSzPts val="1500"/>
              <a:buFont typeface="DM Sans"/>
              <a:buNone/>
              <a:defRPr sz="1500" b="0" i="0" u="none" strike="noStrike" cap="none">
                <a:solidFill>
                  <a:schemeClr val="dk1"/>
                </a:solidFill>
                <a:latin typeface="DM Sans"/>
                <a:ea typeface="DM Sans"/>
                <a:cs typeface="DM Sans"/>
                <a:sym typeface="DM Sans"/>
              </a:defRPr>
            </a:lvl6pPr>
            <a:lvl7pPr marL="3200400" marR="0" lvl="6" indent="-323850" algn="l" rtl="0">
              <a:lnSpc>
                <a:spcPct val="100000"/>
              </a:lnSpc>
              <a:spcBef>
                <a:spcPts val="0"/>
              </a:spcBef>
              <a:spcAft>
                <a:spcPts val="0"/>
              </a:spcAft>
              <a:buClr>
                <a:schemeClr val="dk1"/>
              </a:buClr>
              <a:buSzPts val="1500"/>
              <a:buFont typeface="DM Sans"/>
              <a:buNone/>
              <a:defRPr sz="1500" b="0" i="0" u="none" strike="noStrike" cap="none">
                <a:solidFill>
                  <a:schemeClr val="dk1"/>
                </a:solidFill>
                <a:latin typeface="DM Sans"/>
                <a:ea typeface="DM Sans"/>
                <a:cs typeface="DM Sans"/>
                <a:sym typeface="DM Sans"/>
              </a:defRPr>
            </a:lvl7pPr>
            <a:lvl8pPr marL="3657600" marR="0" lvl="7" indent="-323850" algn="l" rtl="0">
              <a:lnSpc>
                <a:spcPct val="100000"/>
              </a:lnSpc>
              <a:spcBef>
                <a:spcPts val="0"/>
              </a:spcBef>
              <a:spcAft>
                <a:spcPts val="0"/>
              </a:spcAft>
              <a:buClr>
                <a:schemeClr val="dk1"/>
              </a:buClr>
              <a:buSzPts val="1500"/>
              <a:buFont typeface="DM Sans"/>
              <a:buNone/>
              <a:defRPr sz="1500" b="0" i="0" u="none" strike="noStrike" cap="none">
                <a:solidFill>
                  <a:schemeClr val="dk1"/>
                </a:solidFill>
                <a:latin typeface="DM Sans"/>
                <a:ea typeface="DM Sans"/>
                <a:cs typeface="DM Sans"/>
                <a:sym typeface="DM Sans"/>
              </a:defRPr>
            </a:lvl8pPr>
            <a:lvl9pPr marL="4114800" marR="0" lvl="8" indent="-323850" algn="l" rtl="0">
              <a:lnSpc>
                <a:spcPct val="100000"/>
              </a:lnSpc>
              <a:spcBef>
                <a:spcPts val="0"/>
              </a:spcBef>
              <a:spcAft>
                <a:spcPts val="0"/>
              </a:spcAft>
              <a:buClr>
                <a:schemeClr val="dk1"/>
              </a:buClr>
              <a:buSzPts val="1500"/>
              <a:buFont typeface="DM Sans"/>
              <a:buNone/>
              <a:defRPr sz="1500" b="0" i="0" u="none" strike="noStrike" cap="none">
                <a:solidFill>
                  <a:schemeClr val="dk1"/>
                </a:solidFill>
                <a:latin typeface="DM Sans"/>
                <a:ea typeface="DM Sans"/>
                <a:cs typeface="DM Sans"/>
                <a:sym typeface="DM Sans"/>
              </a:defRPr>
            </a:lvl9pPr>
          </a:lstStyle>
          <a:p>
            <a:pPr marL="0" indent="0"/>
            <a:endParaRPr lang="en-GB" dirty="0"/>
          </a:p>
        </p:txBody>
      </p:sp>
      <p:pic>
        <p:nvPicPr>
          <p:cNvPr id="1026" name="Picture 2" descr="Tongue Out Emoji - what it means and how to use it">
            <a:extLst>
              <a:ext uri="{FF2B5EF4-FFF2-40B4-BE49-F238E27FC236}">
                <a16:creationId xmlns:a16="http://schemas.microsoft.com/office/drawing/2014/main" id="{6BB6E2D0-EFA0-FC59-9438-7B45F8EE4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751" y="4383137"/>
            <a:ext cx="736100" cy="4140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F2D846-06AB-D654-6CD0-5996862494BE}"/>
              </a:ext>
            </a:extLst>
          </p:cNvPr>
          <p:cNvSpPr>
            <a:spLocks noGrp="1"/>
          </p:cNvSpPr>
          <p:nvPr>
            <p:ph type="body" idx="1"/>
          </p:nvPr>
        </p:nvSpPr>
        <p:spPr/>
        <p:txBody>
          <a:bodyPr/>
          <a:lstStyle/>
          <a:p>
            <a:pPr marL="126999" indent="0">
              <a:buNone/>
            </a:pPr>
            <a:r>
              <a:rPr lang="en-US" dirty="0">
                <a:hlinkClick r:id="rId2"/>
              </a:rPr>
              <a:t>https://www.investopedia.com/bullwhip-effect-definition-5499228</a:t>
            </a:r>
            <a:endParaRPr lang="en-US" dirty="0"/>
          </a:p>
          <a:p>
            <a:pPr marL="126999" indent="0">
              <a:buNone/>
            </a:pPr>
            <a:endParaRPr lang="en-US" dirty="0"/>
          </a:p>
          <a:p>
            <a:pPr marL="126999" indent="0">
              <a:buNone/>
            </a:pPr>
            <a:r>
              <a:rPr lang="en-GB" dirty="0">
                <a:hlinkClick r:id="rId3"/>
              </a:rPr>
              <a:t>https://simpleflying.com/how-high-can-military-planes-fly/#:~:text=U.S.%20military%20aircraft%20can%20go,feet%20in%20record%2Dbreaking%20flights</a:t>
            </a:r>
            <a:r>
              <a:rPr lang="en-GB" dirty="0"/>
              <a:t>.</a:t>
            </a:r>
            <a:r>
              <a:rPr lang="en-US" dirty="0"/>
              <a:t> </a:t>
            </a:r>
            <a:r>
              <a:rPr lang="en-GB" dirty="0"/>
              <a:t> </a:t>
            </a:r>
          </a:p>
          <a:p>
            <a:pPr marL="126999" indent="0">
              <a:buNone/>
            </a:pPr>
            <a:endParaRPr lang="en-GB" dirty="0"/>
          </a:p>
          <a:p>
            <a:pPr marL="126999" indent="0">
              <a:buNone/>
            </a:pPr>
            <a:r>
              <a:rPr lang="en-US" dirty="0">
                <a:hlinkClick r:id="rId4"/>
              </a:rPr>
              <a:t>https://web.archive.org/web/20221210011502/https://www.nasa.gov/centers/dryden/history/HistoricAircraft/X-1/background.html</a:t>
            </a:r>
            <a:r>
              <a:rPr lang="en-GB" dirty="0"/>
              <a:t> </a:t>
            </a:r>
          </a:p>
          <a:p>
            <a:pPr marL="126999" indent="0">
              <a:buNone/>
            </a:pPr>
            <a:endParaRPr lang="en-GB" dirty="0"/>
          </a:p>
          <a:p>
            <a:pPr marL="126999" indent="0">
              <a:buNone/>
            </a:pPr>
            <a:r>
              <a:rPr lang="en-US" dirty="0">
                <a:hlinkClick r:id="rId5"/>
              </a:rPr>
              <a:t>https://www.nasa.gov/reference/x-43a/#:~:text=During%20its%20third%20and%20final,for%20an%20air%2Dbreathing%20vehicle</a:t>
            </a:r>
            <a:r>
              <a:rPr lang="en-US" dirty="0"/>
              <a:t>.</a:t>
            </a:r>
            <a:r>
              <a:rPr lang="en-GB" dirty="0"/>
              <a:t> </a:t>
            </a:r>
          </a:p>
          <a:p>
            <a:pPr marL="126999" indent="0">
              <a:buNone/>
            </a:pPr>
            <a:endParaRPr lang="en-GB" dirty="0"/>
          </a:p>
          <a:p>
            <a:pPr marL="126999" indent="0">
              <a:buNone/>
            </a:pPr>
            <a:r>
              <a:rPr lang="en-US" dirty="0">
                <a:hlinkClick r:id="rId6"/>
              </a:rPr>
              <a:t>https://www.iwm.org.uk/history/sr-71-blackbird#:~:text=EC%3A%20%22The%20blackbird%20was%20developed,cost%20%2434%20million%20to%20make</a:t>
            </a:r>
            <a:r>
              <a:rPr lang="en-US" dirty="0"/>
              <a:t>.</a:t>
            </a:r>
            <a:r>
              <a:rPr lang="en-GB" dirty="0"/>
              <a:t> </a:t>
            </a:r>
            <a:endParaRPr lang="en-US" dirty="0"/>
          </a:p>
        </p:txBody>
      </p:sp>
      <p:sp>
        <p:nvSpPr>
          <p:cNvPr id="3" name="Title 2">
            <a:extLst>
              <a:ext uri="{FF2B5EF4-FFF2-40B4-BE49-F238E27FC236}">
                <a16:creationId xmlns:a16="http://schemas.microsoft.com/office/drawing/2014/main" id="{26349E41-0B3C-6599-91EB-80FDB817D737}"/>
              </a:ext>
            </a:extLst>
          </p:cNvPr>
          <p:cNvSpPr>
            <a:spLocks noGrp="1"/>
          </p:cNvSpPr>
          <p:nvPr>
            <p:ph type="title"/>
          </p:nvPr>
        </p:nvSpPr>
        <p:spPr/>
        <p:txBody>
          <a:bodyPr/>
          <a:lstStyle/>
          <a:p>
            <a:r>
              <a:rPr lang="en-GB" dirty="0"/>
              <a:t>ARTICLES</a:t>
            </a:r>
            <a:endParaRPr lang="en-US" dirty="0"/>
          </a:p>
        </p:txBody>
      </p:sp>
    </p:spTree>
    <p:extLst>
      <p:ext uri="{BB962C8B-B14F-4D97-AF65-F5344CB8AC3E}">
        <p14:creationId xmlns:p14="http://schemas.microsoft.com/office/powerpoint/2010/main" val="2993813865"/>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4" name="3D Model 3" descr="Fighter jet">
                <a:extLst>
                  <a:ext uri="{FF2B5EF4-FFF2-40B4-BE49-F238E27FC236}">
                    <a16:creationId xmlns:a16="http://schemas.microsoft.com/office/drawing/2014/main" id="{85DD5F56-AD80-DC85-7B44-C22865188A69}"/>
                  </a:ext>
                </a:extLst>
              </p:cNvPr>
              <p:cNvGraphicFramePr>
                <a:graphicFrameLocks noChangeAspect="1"/>
              </p:cNvGraphicFramePr>
              <p:nvPr>
                <p:extLst>
                  <p:ext uri="{D42A27DB-BD31-4B8C-83A1-F6EECF244321}">
                    <p14:modId xmlns:p14="http://schemas.microsoft.com/office/powerpoint/2010/main" val="123889591"/>
                  </p:ext>
                </p:extLst>
              </p:nvPr>
            </p:nvGraphicFramePr>
            <p:xfrm>
              <a:off x="1635051" y="2394749"/>
              <a:ext cx="5873909" cy="2317188"/>
            </p:xfrm>
            <a:graphic>
              <a:graphicData uri="http://schemas.microsoft.com/office/drawing/2017/model3d">
                <am3d:model3d r:embed="rId3">
                  <am3d:spPr>
                    <a:xfrm>
                      <a:off x="0" y="0"/>
                      <a:ext cx="5873909" cy="2317188"/>
                    </a:xfrm>
                    <a:prstGeom prst="rect">
                      <a:avLst/>
                    </a:prstGeom>
                  </am3d:spPr>
                  <am3d:camera>
                    <am3d:pos x="0" y="0" z="68103248"/>
                    <am3d:up dx="0" dy="36000000" dz="0"/>
                    <am3d:lookAt x="0" y="0" z="0"/>
                    <am3d:perspective fov="2700000"/>
                  </am3d:camera>
                  <am3d:trans>
                    <am3d:meterPerModelUnit n="72767" d="1000000"/>
                    <am3d:preTrans dx="0" dy="-3307511" dz="-3405525"/>
                    <am3d:scale>
                      <am3d:sx n="1000000" d="1000000"/>
                      <am3d:sy n="1000000" d="1000000"/>
                      <am3d:sz n="1000000" d="1000000"/>
                    </am3d:scale>
                    <am3d:rot/>
                    <am3d:postTrans dx="0" dy="0" dz="0"/>
                  </am3d:trans>
                  <am3d:raster rName="Office3DRenderer" rVer="16.0.8326">
                    <am3d:blip r:embed="rId4"/>
                  </am3d:raster>
                  <am3d:objViewport viewportSz="95435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Fighter jet">
                <a:extLst>
                  <a:ext uri="{FF2B5EF4-FFF2-40B4-BE49-F238E27FC236}">
                    <a16:creationId xmlns:a16="http://schemas.microsoft.com/office/drawing/2014/main" id="{85DD5F56-AD80-DC85-7B44-C22865188A69}"/>
                  </a:ext>
                </a:extLst>
              </p:cNvPr>
              <p:cNvPicPr>
                <a:picLocks noGrp="1" noRot="1" noChangeAspect="1" noMove="1" noResize="1" noEditPoints="1" noAdjustHandles="1" noChangeArrowheads="1" noChangeShapeType="1" noCrop="1"/>
              </p:cNvPicPr>
              <p:nvPr/>
            </p:nvPicPr>
            <p:blipFill>
              <a:blip r:embed="rId4"/>
              <a:stretch>
                <a:fillRect/>
              </a:stretch>
            </p:blipFill>
            <p:spPr>
              <a:xfrm>
                <a:off x="1635051" y="2394749"/>
                <a:ext cx="5873909" cy="2317188"/>
              </a:xfrm>
              <a:prstGeom prst="rect">
                <a:avLst/>
              </a:prstGeom>
            </p:spPr>
          </p:pic>
        </mc:Fallback>
      </mc:AlternateContent>
      <p:sp>
        <p:nvSpPr>
          <p:cNvPr id="5" name="Google Shape;798;p43">
            <a:extLst>
              <a:ext uri="{FF2B5EF4-FFF2-40B4-BE49-F238E27FC236}">
                <a16:creationId xmlns:a16="http://schemas.microsoft.com/office/drawing/2014/main" id="{EFBE0E98-F278-B132-AA5F-B2AB5B0CD698}"/>
              </a:ext>
            </a:extLst>
          </p:cNvPr>
          <p:cNvSpPr txBox="1">
            <a:spLocks noGrp="1"/>
          </p:cNvSpPr>
          <p:nvPr>
            <p:ph type="title"/>
          </p:nvPr>
        </p:nvSpPr>
        <p:spPr>
          <a:xfrm>
            <a:off x="789600" y="431563"/>
            <a:ext cx="7564803" cy="550368"/>
          </a:xfrm>
          <a:prstGeom prst="rect">
            <a:avLst/>
          </a:prstGeom>
        </p:spPr>
        <p:txBody>
          <a:bodyPr spcFirstLastPara="1" wrap="square" lIns="91427" tIns="91427" rIns="91427" bIns="91427" anchor="t" anchorCtr="0">
            <a:noAutofit/>
          </a:bodyPr>
          <a:lstStyle/>
          <a:p>
            <a:r>
              <a:rPr lang="en" sz="2800" dirty="0"/>
              <a:t>WHAT CAN GO SUPERSONIC?</a:t>
            </a:r>
            <a:endParaRPr sz="2800" dirty="0"/>
          </a:p>
        </p:txBody>
      </p:sp>
      <p:pic>
        <p:nvPicPr>
          <p:cNvPr id="2050" name="Picture 2">
            <a:extLst>
              <a:ext uri="{FF2B5EF4-FFF2-40B4-BE49-F238E27FC236}">
                <a16:creationId xmlns:a16="http://schemas.microsoft.com/office/drawing/2014/main" id="{A26B2325-A096-14B2-AB38-707D8780E5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600" y="1125122"/>
            <a:ext cx="1239899" cy="12745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17CE862-A5BF-21E6-7B91-689DA3BA79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2055" y="981935"/>
            <a:ext cx="2202244" cy="8919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1B4FCE4-FD35-1999-F482-5F5D8C260E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4385" y="562052"/>
            <a:ext cx="2881215" cy="22525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3331260-B60C-7024-3500-E1D9E792EC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5537" y="1093802"/>
            <a:ext cx="1831676" cy="13414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8B75FC6-A96E-48C7-76A1-22A042AF64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2019317" y="771284"/>
            <a:ext cx="2487733" cy="2487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68077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1000"/>
                                        <p:tgtEl>
                                          <p:spTgt spid="2052"/>
                                        </p:tgtEl>
                                      </p:cBhvr>
                                    </p:animEffect>
                                    <p:anim calcmode="lin" valueType="num">
                                      <p:cBhvr>
                                        <p:cTn id="15" dur="1000" fill="hold"/>
                                        <p:tgtEl>
                                          <p:spTgt spid="2052"/>
                                        </p:tgtEl>
                                        <p:attrNameLst>
                                          <p:attrName>ppt_x</p:attrName>
                                        </p:attrNameLst>
                                      </p:cBhvr>
                                      <p:tavLst>
                                        <p:tav tm="0">
                                          <p:val>
                                            <p:strVal val="#ppt_x"/>
                                          </p:val>
                                        </p:tav>
                                        <p:tav tm="100000">
                                          <p:val>
                                            <p:strVal val="#ppt_x"/>
                                          </p:val>
                                        </p:tav>
                                      </p:tavLst>
                                    </p:anim>
                                    <p:anim calcmode="lin" valueType="num">
                                      <p:cBhvr>
                                        <p:cTn id="16" dur="1000" fill="hold"/>
                                        <p:tgtEl>
                                          <p:spTgt spid="205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fade">
                                      <p:cBhvr>
                                        <p:cTn id="26" dur="1000"/>
                                        <p:tgtEl>
                                          <p:spTgt spid="2054"/>
                                        </p:tgtEl>
                                      </p:cBhvr>
                                    </p:animEffect>
                                    <p:anim calcmode="lin" valueType="num">
                                      <p:cBhvr>
                                        <p:cTn id="27" dur="1000" fill="hold"/>
                                        <p:tgtEl>
                                          <p:spTgt spid="2054"/>
                                        </p:tgtEl>
                                        <p:attrNameLst>
                                          <p:attrName>ppt_x</p:attrName>
                                        </p:attrNameLst>
                                      </p:cBhvr>
                                      <p:tavLst>
                                        <p:tav tm="0">
                                          <p:val>
                                            <p:strVal val="#ppt_x"/>
                                          </p:val>
                                        </p:tav>
                                        <p:tav tm="100000">
                                          <p:val>
                                            <p:strVal val="#ppt_x"/>
                                          </p:val>
                                        </p:tav>
                                      </p:tavLst>
                                    </p:anim>
                                    <p:anim calcmode="lin" valueType="num">
                                      <p:cBhvr>
                                        <p:cTn id="28"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56"/>
                                        </p:tgtEl>
                                        <p:attrNameLst>
                                          <p:attrName>style.visibility</p:attrName>
                                        </p:attrNameLst>
                                      </p:cBhvr>
                                      <p:to>
                                        <p:strVal val="visible"/>
                                      </p:to>
                                    </p:set>
                                    <p:animEffect transition="in" filter="fade">
                                      <p:cBhvr>
                                        <p:cTn id="33" dur="1000"/>
                                        <p:tgtEl>
                                          <p:spTgt spid="2056"/>
                                        </p:tgtEl>
                                      </p:cBhvr>
                                    </p:animEffect>
                                    <p:anim calcmode="lin" valueType="num">
                                      <p:cBhvr>
                                        <p:cTn id="34" dur="1000" fill="hold"/>
                                        <p:tgtEl>
                                          <p:spTgt spid="2056"/>
                                        </p:tgtEl>
                                        <p:attrNameLst>
                                          <p:attrName>ppt_x</p:attrName>
                                        </p:attrNameLst>
                                      </p:cBhvr>
                                      <p:tavLst>
                                        <p:tav tm="0">
                                          <p:val>
                                            <p:strVal val="#ppt_x"/>
                                          </p:val>
                                        </p:tav>
                                        <p:tav tm="100000">
                                          <p:val>
                                            <p:strVal val="#ppt_x"/>
                                          </p:val>
                                        </p:tav>
                                      </p:tavLst>
                                    </p:anim>
                                    <p:anim calcmode="lin" valueType="num">
                                      <p:cBhvr>
                                        <p:cTn id="35"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1000" fill="hold"/>
                                        <p:tgtEl>
                                          <p:spTgt spid="4"/>
                                        </p:tgtEl>
                                        <p:attrNameLst>
                                          <p:attrName>ppt_w</p:attrName>
                                        </p:attrNameLst>
                                      </p:cBhvr>
                                      <p:tavLst>
                                        <p:tav tm="0">
                                          <p:val>
                                            <p:fltVal val="0"/>
                                          </p:val>
                                        </p:tav>
                                        <p:tav tm="100000">
                                          <p:val>
                                            <p:strVal val="#ppt_w"/>
                                          </p:val>
                                        </p:tav>
                                      </p:tavLst>
                                    </p:anim>
                                    <p:anim calcmode="lin" valueType="num">
                                      <p:cBhvr>
                                        <p:cTn id="41" dur="1000" fill="hold"/>
                                        <p:tgtEl>
                                          <p:spTgt spid="4"/>
                                        </p:tgtEl>
                                        <p:attrNameLst>
                                          <p:attrName>ppt_h</p:attrName>
                                        </p:attrNameLst>
                                      </p:cBhvr>
                                      <p:tavLst>
                                        <p:tav tm="0">
                                          <p:val>
                                            <p:fltVal val="0"/>
                                          </p:val>
                                        </p:tav>
                                        <p:tav tm="100000">
                                          <p:val>
                                            <p:strVal val="#ppt_h"/>
                                          </p:val>
                                        </p:tav>
                                      </p:tavLst>
                                    </p:anim>
                                    <p:animEffect transition="in" filter="fade">
                                      <p:cBhvr>
                                        <p:cTn id="4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8;p43">
            <a:extLst>
              <a:ext uri="{FF2B5EF4-FFF2-40B4-BE49-F238E27FC236}">
                <a16:creationId xmlns:a16="http://schemas.microsoft.com/office/drawing/2014/main" id="{CCFF6AB8-F4E2-502B-447F-5712C94BCA2B}"/>
              </a:ext>
            </a:extLst>
          </p:cNvPr>
          <p:cNvSpPr txBox="1">
            <a:spLocks/>
          </p:cNvSpPr>
          <p:nvPr/>
        </p:nvSpPr>
        <p:spPr>
          <a:xfrm>
            <a:off x="789600" y="431563"/>
            <a:ext cx="7564803" cy="550368"/>
          </a:xfrm>
          <a:prstGeom prst="rect">
            <a:avLst/>
          </a:prstGeom>
          <a:noFill/>
          <a:ln>
            <a:noFill/>
          </a:ln>
        </p:spPr>
        <p:txBody>
          <a:bodyPr spcFirstLastPara="1" wrap="square" lIns="91427" tIns="91427" rIns="91427" bIns="91427"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ctr"/>
            <a:r>
              <a:rPr lang="en-US" sz="2800" dirty="0"/>
              <a:t>FIGHTER JETS</a:t>
            </a:r>
          </a:p>
        </p:txBody>
      </p:sp>
      <mc:AlternateContent xmlns:mc="http://schemas.openxmlformats.org/markup-compatibility/2006">
        <mc:Choice xmlns:am3d="http://schemas.microsoft.com/office/drawing/2017/model3d" Requires="am3d">
          <p:graphicFrame>
            <p:nvGraphicFramePr>
              <p:cNvPr id="6" name="3D Model 5" descr="Fighter jet">
                <a:extLst>
                  <a:ext uri="{FF2B5EF4-FFF2-40B4-BE49-F238E27FC236}">
                    <a16:creationId xmlns:a16="http://schemas.microsoft.com/office/drawing/2014/main" id="{AAC34FC6-8998-AD2A-33F0-8EEF3F9104F4}"/>
                  </a:ext>
                </a:extLst>
              </p:cNvPr>
              <p:cNvGraphicFramePr>
                <a:graphicFrameLocks noChangeAspect="1"/>
              </p:cNvGraphicFramePr>
              <p:nvPr>
                <p:extLst>
                  <p:ext uri="{D42A27DB-BD31-4B8C-83A1-F6EECF244321}">
                    <p14:modId xmlns:p14="http://schemas.microsoft.com/office/powerpoint/2010/main" val="1831928082"/>
                  </p:ext>
                </p:extLst>
              </p:nvPr>
            </p:nvGraphicFramePr>
            <p:xfrm>
              <a:off x="1936861" y="2814953"/>
              <a:ext cx="5270284" cy="1873540"/>
            </p:xfrm>
            <a:graphic>
              <a:graphicData uri="http://schemas.microsoft.com/office/drawing/2017/model3d">
                <am3d:model3d r:embed="rId3">
                  <am3d:spPr>
                    <a:xfrm>
                      <a:off x="0" y="0"/>
                      <a:ext cx="5270284" cy="1873540"/>
                    </a:xfrm>
                    <a:prstGeom prst="rect">
                      <a:avLst/>
                    </a:prstGeom>
                  </am3d:spPr>
                  <am3d:camera>
                    <am3d:pos x="0" y="0" z="68103248"/>
                    <am3d:up dx="0" dy="36000000" dz="0"/>
                    <am3d:lookAt x="0" y="0" z="0"/>
                    <am3d:perspective fov="2700000"/>
                  </am3d:camera>
                  <am3d:trans>
                    <am3d:meterPerModelUnit n="72767" d="1000000"/>
                    <am3d:preTrans dx="0" dy="-3307511" dz="-3405525"/>
                    <am3d:scale>
                      <am3d:sx n="1000000" d="1000000"/>
                      <am3d:sy n="1000000" d="1000000"/>
                      <am3d:sz n="1000000" d="1000000"/>
                    </am3d:scale>
                    <am3d:rot ay="5400000"/>
                    <am3d:postTrans dx="0" dy="0" dz="0"/>
                  </am3d:trans>
                  <am3d:raster rName="Office3DRenderer" rVer="16.0.8326">
                    <am3d:blip r:embed="rId4"/>
                  </am3d:raster>
                  <am3d:objViewport viewportSz="75286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Fighter jet">
                <a:extLst>
                  <a:ext uri="{FF2B5EF4-FFF2-40B4-BE49-F238E27FC236}">
                    <a16:creationId xmlns:a16="http://schemas.microsoft.com/office/drawing/2014/main" id="{AAC34FC6-8998-AD2A-33F0-8EEF3F9104F4}"/>
                  </a:ext>
                </a:extLst>
              </p:cNvPr>
              <p:cNvPicPr>
                <a:picLocks noGrp="1" noRot="1" noChangeAspect="1" noMove="1" noResize="1" noEditPoints="1" noAdjustHandles="1" noChangeArrowheads="1" noChangeShapeType="1" noCrop="1"/>
              </p:cNvPicPr>
              <p:nvPr/>
            </p:nvPicPr>
            <p:blipFill>
              <a:blip r:embed="rId4"/>
              <a:stretch>
                <a:fillRect/>
              </a:stretch>
            </p:blipFill>
            <p:spPr>
              <a:xfrm>
                <a:off x="1936861" y="2814953"/>
                <a:ext cx="5270284" cy="1873540"/>
              </a:xfrm>
              <a:prstGeom prst="rect">
                <a:avLst/>
              </a:prstGeom>
            </p:spPr>
          </p:pic>
        </mc:Fallback>
      </mc:AlternateContent>
      <p:sp>
        <p:nvSpPr>
          <p:cNvPr id="13" name="Title 1">
            <a:extLst>
              <a:ext uri="{FF2B5EF4-FFF2-40B4-BE49-F238E27FC236}">
                <a16:creationId xmlns:a16="http://schemas.microsoft.com/office/drawing/2014/main" id="{84725C84-6271-C9E2-9291-96BD0565A284}"/>
              </a:ext>
            </a:extLst>
          </p:cNvPr>
          <p:cNvSpPr>
            <a:spLocks noGrp="1"/>
          </p:cNvSpPr>
          <p:nvPr>
            <p:ph type="title"/>
          </p:nvPr>
        </p:nvSpPr>
        <p:spPr>
          <a:xfrm>
            <a:off x="3269680" y="1068516"/>
            <a:ext cx="5084725" cy="894300"/>
          </a:xfrm>
        </p:spPr>
        <p:txBody>
          <a:bodyPr/>
          <a:lstStyle/>
          <a:p>
            <a:r>
              <a:rPr lang="en-GB" sz="3600" dirty="0"/>
              <a:t>1550 mph</a:t>
            </a:r>
            <a:endParaRPr lang="en-US" sz="3600" dirty="0"/>
          </a:p>
        </p:txBody>
      </p:sp>
      <p:sp>
        <p:nvSpPr>
          <p:cNvPr id="14" name="Subtitle 2">
            <a:extLst>
              <a:ext uri="{FF2B5EF4-FFF2-40B4-BE49-F238E27FC236}">
                <a16:creationId xmlns:a16="http://schemas.microsoft.com/office/drawing/2014/main" id="{C7D85602-D0EA-1EAF-6247-477D1B135B02}"/>
              </a:ext>
            </a:extLst>
          </p:cNvPr>
          <p:cNvSpPr>
            <a:spLocks noGrp="1"/>
          </p:cNvSpPr>
          <p:nvPr>
            <p:ph type="subTitle" idx="1"/>
          </p:nvPr>
        </p:nvSpPr>
        <p:spPr>
          <a:xfrm flipH="1">
            <a:off x="5618022" y="1885287"/>
            <a:ext cx="2708780" cy="397500"/>
          </a:xfrm>
        </p:spPr>
        <p:txBody>
          <a:bodyPr/>
          <a:lstStyle/>
          <a:p>
            <a:r>
              <a:rPr lang="en-GB" sz="1500" dirty="0"/>
              <a:t>Average Top Speed Today</a:t>
            </a:r>
            <a:endParaRPr lang="en-US" sz="1500" dirty="0"/>
          </a:p>
        </p:txBody>
      </p:sp>
      <p:sp>
        <p:nvSpPr>
          <p:cNvPr id="16" name="Title 1">
            <a:extLst>
              <a:ext uri="{FF2B5EF4-FFF2-40B4-BE49-F238E27FC236}">
                <a16:creationId xmlns:a16="http://schemas.microsoft.com/office/drawing/2014/main" id="{E03059BA-7BB0-0F7A-C494-7DFEFF5DF5A7}"/>
              </a:ext>
            </a:extLst>
          </p:cNvPr>
          <p:cNvSpPr txBox="1">
            <a:spLocks/>
          </p:cNvSpPr>
          <p:nvPr/>
        </p:nvSpPr>
        <p:spPr>
          <a:xfrm>
            <a:off x="789599" y="1068516"/>
            <a:ext cx="5084725" cy="894300"/>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l"/>
            <a:r>
              <a:rPr lang="en-GB" sz="3600" dirty="0"/>
              <a:t>55,000 ft</a:t>
            </a:r>
            <a:endParaRPr lang="en-US" sz="3600" dirty="0"/>
          </a:p>
        </p:txBody>
      </p:sp>
      <p:sp>
        <p:nvSpPr>
          <p:cNvPr id="18" name="TextBox 17">
            <a:extLst>
              <a:ext uri="{FF2B5EF4-FFF2-40B4-BE49-F238E27FC236}">
                <a16:creationId xmlns:a16="http://schemas.microsoft.com/office/drawing/2014/main" id="{C8700169-A187-893F-E7BF-27D4AD30F726}"/>
              </a:ext>
            </a:extLst>
          </p:cNvPr>
          <p:cNvSpPr txBox="1"/>
          <p:nvPr/>
        </p:nvSpPr>
        <p:spPr>
          <a:xfrm>
            <a:off x="789601" y="1961220"/>
            <a:ext cx="2688557" cy="323165"/>
          </a:xfrm>
          <a:prstGeom prst="rect">
            <a:avLst/>
          </a:prstGeom>
          <a:noFill/>
        </p:spPr>
        <p:txBody>
          <a:bodyPr wrap="none" rtlCol="0">
            <a:spAutoFit/>
          </a:bodyPr>
          <a:lstStyle/>
          <a:p>
            <a:r>
              <a:rPr lang="en-GB" sz="1500" dirty="0">
                <a:solidFill>
                  <a:schemeClr val="tx1"/>
                </a:solidFill>
                <a:latin typeface="DM Sans" pitchFamily="2" charset="0"/>
              </a:rPr>
              <a:t>Average Max Altitude Today</a:t>
            </a:r>
            <a:endParaRPr lang="en-US" sz="1500" dirty="0">
              <a:solidFill>
                <a:schemeClr val="tx1"/>
              </a:solidFill>
              <a:latin typeface="DM Sans" pitchFamily="2" charset="0"/>
            </a:endParaRPr>
          </a:p>
        </p:txBody>
      </p:sp>
      <p:sp>
        <p:nvSpPr>
          <p:cNvPr id="19" name="Title 1">
            <a:extLst>
              <a:ext uri="{FF2B5EF4-FFF2-40B4-BE49-F238E27FC236}">
                <a16:creationId xmlns:a16="http://schemas.microsoft.com/office/drawing/2014/main" id="{E84C69A1-5AF6-A6BB-37AB-353DCD1CA4B5}"/>
              </a:ext>
            </a:extLst>
          </p:cNvPr>
          <p:cNvSpPr txBox="1">
            <a:spLocks/>
          </p:cNvSpPr>
          <p:nvPr/>
        </p:nvSpPr>
        <p:spPr>
          <a:xfrm>
            <a:off x="2393326" y="2282788"/>
            <a:ext cx="4357365" cy="894300"/>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ctr"/>
            <a:r>
              <a:rPr lang="en-GB" sz="2400" dirty="0"/>
              <a:t>$19,000,000</a:t>
            </a:r>
            <a:endParaRPr lang="en-US" sz="2400" dirty="0"/>
          </a:p>
        </p:txBody>
      </p:sp>
      <p:sp>
        <p:nvSpPr>
          <p:cNvPr id="20" name="TextBox 19">
            <a:extLst>
              <a:ext uri="{FF2B5EF4-FFF2-40B4-BE49-F238E27FC236}">
                <a16:creationId xmlns:a16="http://schemas.microsoft.com/office/drawing/2014/main" id="{146FF328-818B-69F3-A251-B3927B52CB6C}"/>
              </a:ext>
            </a:extLst>
          </p:cNvPr>
          <p:cNvSpPr txBox="1"/>
          <p:nvPr/>
        </p:nvSpPr>
        <p:spPr>
          <a:xfrm>
            <a:off x="3083460" y="2941449"/>
            <a:ext cx="2977097" cy="323165"/>
          </a:xfrm>
          <a:prstGeom prst="rect">
            <a:avLst/>
          </a:prstGeom>
          <a:noFill/>
        </p:spPr>
        <p:txBody>
          <a:bodyPr wrap="none" rtlCol="0">
            <a:spAutoFit/>
          </a:bodyPr>
          <a:lstStyle/>
          <a:p>
            <a:r>
              <a:rPr lang="en-GB" sz="1500" dirty="0">
                <a:solidFill>
                  <a:schemeClr val="tx1"/>
                </a:solidFill>
                <a:latin typeface="DM Sans" pitchFamily="2" charset="0"/>
              </a:rPr>
              <a:t>Average Cost Today (No Mods)</a:t>
            </a:r>
            <a:endParaRPr lang="en-US" sz="1500" dirty="0">
              <a:solidFill>
                <a:schemeClr val="tx1"/>
              </a:solidFill>
              <a:latin typeface="DM Sans" pitchFamily="2" charset="0"/>
            </a:endParaRPr>
          </a:p>
        </p:txBody>
      </p:sp>
    </p:spTree>
    <p:extLst>
      <p:ext uri="{BB962C8B-B14F-4D97-AF65-F5344CB8AC3E}">
        <p14:creationId xmlns:p14="http://schemas.microsoft.com/office/powerpoint/2010/main" val="594984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5" name="3D Model 4" descr="Fighter jet">
                <a:extLst>
                  <a:ext uri="{FF2B5EF4-FFF2-40B4-BE49-F238E27FC236}">
                    <a16:creationId xmlns:a16="http://schemas.microsoft.com/office/drawing/2014/main" id="{8861F70B-09DC-B9B6-8544-2869784C9E95}"/>
                  </a:ext>
                </a:extLst>
              </p:cNvPr>
              <p:cNvGraphicFramePr>
                <a:graphicFrameLocks noChangeAspect="1"/>
              </p:cNvGraphicFramePr>
              <p:nvPr>
                <p:extLst>
                  <p:ext uri="{D42A27DB-BD31-4B8C-83A1-F6EECF244321}">
                    <p14:modId xmlns:p14="http://schemas.microsoft.com/office/powerpoint/2010/main" val="2718368922"/>
                  </p:ext>
                </p:extLst>
              </p:nvPr>
            </p:nvGraphicFramePr>
            <p:xfrm>
              <a:off x="3027329" y="1329250"/>
              <a:ext cx="3055164" cy="3382693"/>
            </p:xfrm>
            <a:graphic>
              <a:graphicData uri="http://schemas.microsoft.com/office/drawing/2017/model3d">
                <am3d:model3d r:embed="rId3">
                  <am3d:spPr>
                    <a:xfrm>
                      <a:off x="0" y="0"/>
                      <a:ext cx="3055164" cy="3382693"/>
                    </a:xfrm>
                    <a:prstGeom prst="rect">
                      <a:avLst/>
                    </a:prstGeom>
                  </am3d:spPr>
                  <am3d:camera>
                    <am3d:pos x="0" y="0" z="68103248"/>
                    <am3d:up dx="0" dy="36000000" dz="0"/>
                    <am3d:lookAt x="0" y="0" z="0"/>
                    <am3d:perspective fov="2700000"/>
                  </am3d:camera>
                  <am3d:trans>
                    <am3d:meterPerModelUnit n="72767" d="1000000"/>
                    <am3d:preTrans dx="0" dy="-3307511" dz="-3405525"/>
                    <am3d:scale>
                      <am3d:sx n="1000000" d="1000000"/>
                      <am3d:sy n="1000000" d="1000000"/>
                      <am3d:sz n="1000000" d="1000000"/>
                    </am3d:scale>
                    <am3d:rot ax="5400000"/>
                    <am3d:postTrans dx="0" dy="0" dz="0"/>
                  </am3d:trans>
                  <am3d:raster rName="Office3DRenderer" rVer="16.0.8326">
                    <am3d:blip r:embed="rId4"/>
                  </am3d:raster>
                  <am3d:objViewport viewportSz="47867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Fighter jet">
                <a:extLst>
                  <a:ext uri="{FF2B5EF4-FFF2-40B4-BE49-F238E27FC236}">
                    <a16:creationId xmlns:a16="http://schemas.microsoft.com/office/drawing/2014/main" id="{8861F70B-09DC-B9B6-8544-2869784C9E95}"/>
                  </a:ext>
                </a:extLst>
              </p:cNvPr>
              <p:cNvPicPr>
                <a:picLocks noGrp="1" noRot="1" noChangeAspect="1" noMove="1" noResize="1" noEditPoints="1" noAdjustHandles="1" noChangeArrowheads="1" noChangeShapeType="1" noCrop="1"/>
              </p:cNvPicPr>
              <p:nvPr/>
            </p:nvPicPr>
            <p:blipFill>
              <a:blip r:embed="rId4"/>
              <a:stretch>
                <a:fillRect/>
              </a:stretch>
            </p:blipFill>
            <p:spPr>
              <a:xfrm>
                <a:off x="3027329" y="1329250"/>
                <a:ext cx="3055164" cy="3382693"/>
              </a:xfrm>
              <a:prstGeom prst="rect">
                <a:avLst/>
              </a:prstGeom>
            </p:spPr>
          </p:pic>
        </mc:Fallback>
      </mc:AlternateContent>
      <p:sp>
        <p:nvSpPr>
          <p:cNvPr id="6" name="Google Shape;798;p43">
            <a:extLst>
              <a:ext uri="{FF2B5EF4-FFF2-40B4-BE49-F238E27FC236}">
                <a16:creationId xmlns:a16="http://schemas.microsoft.com/office/drawing/2014/main" id="{DE371D51-236A-D672-204C-2A4310A8752F}"/>
              </a:ext>
            </a:extLst>
          </p:cNvPr>
          <p:cNvSpPr txBox="1">
            <a:spLocks/>
          </p:cNvSpPr>
          <p:nvPr/>
        </p:nvSpPr>
        <p:spPr>
          <a:xfrm>
            <a:off x="789600" y="431563"/>
            <a:ext cx="7564803" cy="550368"/>
          </a:xfrm>
          <a:prstGeom prst="rect">
            <a:avLst/>
          </a:prstGeom>
        </p:spPr>
        <p:txBody>
          <a:bodyPr spcFirstLastPara="1" wrap="square" lIns="91427" tIns="91427" rIns="91427" bIns="91427"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ctr"/>
            <a:r>
              <a:rPr lang="en-GB" sz="2800" dirty="0"/>
              <a:t>N</a:t>
            </a:r>
            <a:r>
              <a:rPr lang="en-US" sz="2800" dirty="0"/>
              <a:t>OTABLE SS AIRCRAFTS</a:t>
            </a:r>
          </a:p>
        </p:txBody>
      </p:sp>
      <p:sp>
        <p:nvSpPr>
          <p:cNvPr id="7" name="TextBox 6">
            <a:extLst>
              <a:ext uri="{FF2B5EF4-FFF2-40B4-BE49-F238E27FC236}">
                <a16:creationId xmlns:a16="http://schemas.microsoft.com/office/drawing/2014/main" id="{64692A64-4895-F66C-3933-9516F9A27A41}"/>
              </a:ext>
            </a:extLst>
          </p:cNvPr>
          <p:cNvSpPr txBox="1"/>
          <p:nvPr/>
        </p:nvSpPr>
        <p:spPr>
          <a:xfrm>
            <a:off x="201002" y="981931"/>
            <a:ext cx="2826329" cy="1708160"/>
          </a:xfrm>
          <a:prstGeom prst="rect">
            <a:avLst/>
          </a:prstGeom>
          <a:noFill/>
        </p:spPr>
        <p:txBody>
          <a:bodyPr wrap="square">
            <a:spAutoFit/>
          </a:bodyPr>
          <a:lstStyle/>
          <a:p>
            <a:pPr marL="158748"/>
            <a:r>
              <a:rPr lang="en-GB" sz="1500" dirty="0">
                <a:solidFill>
                  <a:schemeClr val="tx1"/>
                </a:solidFill>
                <a:latin typeface="DM Sans" pitchFamily="2" charset="0"/>
              </a:rPr>
              <a:t>Bell X-1</a:t>
            </a:r>
          </a:p>
          <a:p>
            <a:pPr marL="457195" lvl="3" indent="-298447">
              <a:buFont typeface="Arial" panose="020B0604020202020204" pitchFamily="34" charset="0"/>
              <a:buChar char="•"/>
            </a:pPr>
            <a:r>
              <a:rPr lang="en-GB" sz="1500" dirty="0">
                <a:solidFill>
                  <a:schemeClr val="tx1"/>
                </a:solidFill>
                <a:latin typeface="DM Sans" pitchFamily="2" charset="0"/>
              </a:rPr>
              <a:t>First SS aircraft</a:t>
            </a:r>
          </a:p>
          <a:p>
            <a:pPr marL="457195" lvl="3" indent="-298447">
              <a:buFont typeface="Arial" panose="020B0604020202020204" pitchFamily="34" charset="0"/>
              <a:buChar char="•"/>
            </a:pPr>
            <a:r>
              <a:rPr lang="en-GB" sz="1500" dirty="0">
                <a:solidFill>
                  <a:schemeClr val="tx1"/>
                </a:solidFill>
                <a:latin typeface="DM Sans" pitchFamily="2" charset="0"/>
              </a:rPr>
              <a:t>Mach 1.45</a:t>
            </a:r>
          </a:p>
          <a:p>
            <a:pPr marL="457195" lvl="3" indent="-298447">
              <a:buFont typeface="Arial" panose="020B0604020202020204" pitchFamily="34" charset="0"/>
              <a:buChar char="•"/>
            </a:pPr>
            <a:r>
              <a:rPr lang="en-GB" sz="1500" dirty="0">
                <a:solidFill>
                  <a:schemeClr val="tx1"/>
                </a:solidFill>
                <a:latin typeface="DM Sans" pitchFamily="2" charset="0"/>
              </a:rPr>
              <a:t>$4.3 mil</a:t>
            </a:r>
          </a:p>
          <a:p>
            <a:pPr marL="457195" lvl="3" indent="-298447">
              <a:buFont typeface="Arial" panose="020B0604020202020204" pitchFamily="34" charset="0"/>
              <a:buChar char="•"/>
            </a:pPr>
            <a:r>
              <a:rPr lang="en-GB" sz="1500" dirty="0">
                <a:solidFill>
                  <a:schemeClr val="tx1"/>
                </a:solidFill>
                <a:latin typeface="DM Sans" pitchFamily="2" charset="0"/>
              </a:rPr>
              <a:t>72,000 ft</a:t>
            </a:r>
          </a:p>
          <a:p>
            <a:pPr marL="457195" lvl="3" indent="-298447">
              <a:buFont typeface="Arial" panose="020B0604020202020204" pitchFamily="34" charset="0"/>
              <a:buChar char="•"/>
            </a:pPr>
            <a:r>
              <a:rPr lang="en-GB" sz="1500" dirty="0">
                <a:solidFill>
                  <a:schemeClr val="tx1"/>
                </a:solidFill>
                <a:latin typeface="DM Sans" pitchFamily="2" charset="0"/>
              </a:rPr>
              <a:t>USAF</a:t>
            </a:r>
          </a:p>
          <a:p>
            <a:pPr marL="457195" indent="-298447">
              <a:buFont typeface="Arial" panose="020B0604020202020204" pitchFamily="34" charset="0"/>
              <a:buChar char="•"/>
            </a:pPr>
            <a:endParaRPr lang="en-GB" sz="1500" dirty="0">
              <a:solidFill>
                <a:schemeClr val="tx1"/>
              </a:solidFill>
              <a:latin typeface="DM Sans" pitchFamily="2" charset="0"/>
            </a:endParaRPr>
          </a:p>
        </p:txBody>
      </p:sp>
      <p:sp>
        <p:nvSpPr>
          <p:cNvPr id="9" name="TextBox 8">
            <a:extLst>
              <a:ext uri="{FF2B5EF4-FFF2-40B4-BE49-F238E27FC236}">
                <a16:creationId xmlns:a16="http://schemas.microsoft.com/office/drawing/2014/main" id="{D4162D98-E94B-6BC9-75F0-830793690422}"/>
              </a:ext>
            </a:extLst>
          </p:cNvPr>
          <p:cNvSpPr txBox="1"/>
          <p:nvPr/>
        </p:nvSpPr>
        <p:spPr>
          <a:xfrm>
            <a:off x="6367747" y="981933"/>
            <a:ext cx="2422964" cy="1708160"/>
          </a:xfrm>
          <a:prstGeom prst="rect">
            <a:avLst/>
          </a:prstGeom>
          <a:noFill/>
        </p:spPr>
        <p:txBody>
          <a:bodyPr wrap="square">
            <a:spAutoFit/>
          </a:bodyPr>
          <a:lstStyle/>
          <a:p>
            <a:pPr marL="158748"/>
            <a:r>
              <a:rPr lang="en-GB" sz="1500" dirty="0">
                <a:solidFill>
                  <a:schemeClr val="tx1"/>
                </a:solidFill>
                <a:latin typeface="DM Sans" pitchFamily="2" charset="0"/>
              </a:rPr>
              <a:t>NASA X-43</a:t>
            </a:r>
          </a:p>
          <a:p>
            <a:pPr marL="457195" lvl="3" indent="-298447">
              <a:buFont typeface="Arial" panose="020B0604020202020204" pitchFamily="34" charset="0"/>
              <a:buChar char="•"/>
            </a:pPr>
            <a:r>
              <a:rPr lang="en-GB" sz="1500" dirty="0">
                <a:solidFill>
                  <a:schemeClr val="tx1"/>
                </a:solidFill>
                <a:latin typeface="DM Sans" pitchFamily="2" charset="0"/>
              </a:rPr>
              <a:t>Fastest unmanned aircraft</a:t>
            </a:r>
          </a:p>
          <a:p>
            <a:pPr marL="457195" indent="-298447">
              <a:buFont typeface="Arial" panose="020B0604020202020204" pitchFamily="34" charset="0"/>
              <a:buChar char="•"/>
            </a:pPr>
            <a:r>
              <a:rPr lang="en-GB" sz="1500" dirty="0">
                <a:solidFill>
                  <a:schemeClr val="tx1"/>
                </a:solidFill>
                <a:latin typeface="DM Sans" pitchFamily="2" charset="0"/>
              </a:rPr>
              <a:t>Mach 9.6</a:t>
            </a:r>
          </a:p>
          <a:p>
            <a:pPr marL="457195" indent="-298447">
              <a:buFont typeface="Arial" panose="020B0604020202020204" pitchFamily="34" charset="0"/>
              <a:buChar char="•"/>
            </a:pPr>
            <a:r>
              <a:rPr lang="en-GB" sz="1500" dirty="0">
                <a:solidFill>
                  <a:schemeClr val="tx1"/>
                </a:solidFill>
                <a:latin typeface="DM Sans" pitchFamily="2" charset="0"/>
              </a:rPr>
              <a:t>$230 mil</a:t>
            </a:r>
          </a:p>
          <a:p>
            <a:pPr marL="457195" indent="-298447">
              <a:buFont typeface="Arial" panose="020B0604020202020204" pitchFamily="34" charset="0"/>
              <a:buChar char="•"/>
            </a:pPr>
            <a:r>
              <a:rPr lang="en-GB" sz="1500" dirty="0">
                <a:solidFill>
                  <a:schemeClr val="tx1"/>
                </a:solidFill>
                <a:latin typeface="DM Sans" pitchFamily="2" charset="0"/>
              </a:rPr>
              <a:t>110,000 ft</a:t>
            </a:r>
          </a:p>
          <a:p>
            <a:pPr marL="457195" indent="-298447">
              <a:buFont typeface="Arial" panose="020B0604020202020204" pitchFamily="34" charset="0"/>
              <a:buChar char="•"/>
            </a:pPr>
            <a:r>
              <a:rPr lang="en-GB" sz="1500" dirty="0">
                <a:solidFill>
                  <a:schemeClr val="tx1"/>
                </a:solidFill>
                <a:latin typeface="DM Sans" pitchFamily="2" charset="0"/>
              </a:rPr>
              <a:t>DFRC</a:t>
            </a:r>
          </a:p>
        </p:txBody>
      </p:sp>
      <p:pic>
        <p:nvPicPr>
          <p:cNvPr id="4098" name="Picture 2">
            <a:extLst>
              <a:ext uri="{FF2B5EF4-FFF2-40B4-BE49-F238E27FC236}">
                <a16:creationId xmlns:a16="http://schemas.microsoft.com/office/drawing/2014/main" id="{BAC76C53-2FB3-3E02-38FF-5724B04D51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02436">
            <a:off x="-244631" y="2440559"/>
            <a:ext cx="4714298" cy="3539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7F31508-5081-3CBC-C542-0FD6BF9FF1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7247" y="2459261"/>
            <a:ext cx="3832743" cy="306543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4C28ED7-52DB-427E-B44A-82210209DF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7705" y="2539298"/>
            <a:ext cx="3508591" cy="23361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529CDD-734F-C6C0-436D-8ADD99385F9B}"/>
              </a:ext>
            </a:extLst>
          </p:cNvPr>
          <p:cNvSpPr txBox="1"/>
          <p:nvPr/>
        </p:nvSpPr>
        <p:spPr>
          <a:xfrm>
            <a:off x="3310602" y="994674"/>
            <a:ext cx="3114684" cy="1708160"/>
          </a:xfrm>
          <a:prstGeom prst="rect">
            <a:avLst/>
          </a:prstGeom>
          <a:noFill/>
        </p:spPr>
        <p:txBody>
          <a:bodyPr wrap="square">
            <a:spAutoFit/>
          </a:bodyPr>
          <a:lstStyle/>
          <a:p>
            <a:pPr marL="158748"/>
            <a:r>
              <a:rPr lang="en-GB" sz="1500" dirty="0">
                <a:solidFill>
                  <a:schemeClr val="tx1"/>
                </a:solidFill>
                <a:latin typeface="DM Sans" pitchFamily="2" charset="0"/>
              </a:rPr>
              <a:t>The Concorde</a:t>
            </a:r>
          </a:p>
          <a:p>
            <a:pPr marL="444494" lvl="3" indent="-285746">
              <a:buFont typeface="Arial" panose="020B0604020202020204" pitchFamily="34" charset="0"/>
              <a:buChar char="•"/>
            </a:pPr>
            <a:r>
              <a:rPr lang="en-GB" sz="1500" dirty="0">
                <a:solidFill>
                  <a:schemeClr val="tx1"/>
                </a:solidFill>
                <a:latin typeface="DM Sans" pitchFamily="2" charset="0"/>
              </a:rPr>
              <a:t>First SS passenger plane</a:t>
            </a:r>
          </a:p>
          <a:p>
            <a:pPr marL="444494" lvl="3" indent="-285746">
              <a:buFont typeface="Arial" panose="020B0604020202020204" pitchFamily="34" charset="0"/>
              <a:buChar char="•"/>
            </a:pPr>
            <a:r>
              <a:rPr lang="en-GB" sz="1500" dirty="0">
                <a:solidFill>
                  <a:schemeClr val="tx1"/>
                </a:solidFill>
                <a:latin typeface="DM Sans" pitchFamily="2" charset="0"/>
              </a:rPr>
              <a:t>Mach 2.04</a:t>
            </a:r>
          </a:p>
          <a:p>
            <a:pPr marL="444494" lvl="3" indent="-285746">
              <a:buFont typeface="Arial" panose="020B0604020202020204" pitchFamily="34" charset="0"/>
              <a:buChar char="•"/>
            </a:pPr>
            <a:r>
              <a:rPr lang="en-GB" sz="1500" dirty="0">
                <a:solidFill>
                  <a:schemeClr val="tx1"/>
                </a:solidFill>
                <a:latin typeface="DM Sans" pitchFamily="2" charset="0"/>
              </a:rPr>
              <a:t>$1.75 </a:t>
            </a:r>
            <a:r>
              <a:rPr lang="en-GB" sz="1500" dirty="0" err="1">
                <a:solidFill>
                  <a:schemeClr val="tx1"/>
                </a:solidFill>
                <a:latin typeface="DM Sans" pitchFamily="2" charset="0"/>
              </a:rPr>
              <a:t>bil</a:t>
            </a:r>
            <a:endParaRPr lang="en-GB" sz="1500" dirty="0">
              <a:solidFill>
                <a:schemeClr val="tx1"/>
              </a:solidFill>
              <a:latin typeface="DM Sans" pitchFamily="2" charset="0"/>
            </a:endParaRPr>
          </a:p>
          <a:p>
            <a:pPr marL="444494" lvl="3" indent="-285746">
              <a:buFont typeface="Arial" panose="020B0604020202020204" pitchFamily="34" charset="0"/>
              <a:buChar char="•"/>
            </a:pPr>
            <a:r>
              <a:rPr lang="en-GB" sz="1500" dirty="0">
                <a:solidFill>
                  <a:schemeClr val="tx1"/>
                </a:solidFill>
                <a:latin typeface="DM Sans" pitchFamily="2" charset="0"/>
              </a:rPr>
              <a:t>60,000 ft</a:t>
            </a:r>
          </a:p>
          <a:p>
            <a:pPr marL="444494" lvl="3" indent="-285746">
              <a:buFont typeface="Arial" panose="020B0604020202020204" pitchFamily="34" charset="0"/>
              <a:buChar char="•"/>
            </a:pPr>
            <a:r>
              <a:rPr lang="en-GB" sz="1500" dirty="0">
                <a:solidFill>
                  <a:schemeClr val="tx1"/>
                </a:solidFill>
                <a:latin typeface="DM Sans" pitchFamily="2" charset="0"/>
              </a:rPr>
              <a:t>Britian + France</a:t>
            </a:r>
          </a:p>
          <a:p>
            <a:pPr marL="457195" indent="-298447">
              <a:buFont typeface="Arial" panose="020B0604020202020204" pitchFamily="34" charset="0"/>
              <a:buChar char="•"/>
            </a:pPr>
            <a:endParaRPr lang="en-GB" sz="1500" dirty="0">
              <a:solidFill>
                <a:schemeClr val="tx1"/>
              </a:solidFill>
              <a:latin typeface="DM Sans" pitchFamily="2" charset="0"/>
            </a:endParaRPr>
          </a:p>
        </p:txBody>
      </p:sp>
      <p:pic>
        <p:nvPicPr>
          <p:cNvPr id="1026" name="Picture 2">
            <a:extLst>
              <a:ext uri="{FF2B5EF4-FFF2-40B4-BE49-F238E27FC236}">
                <a16:creationId xmlns:a16="http://schemas.microsoft.com/office/drawing/2014/main" id="{C810C3DA-79AB-E078-EE27-CD209C1B37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21048" flipH="1">
            <a:off x="8989663" y="1084794"/>
            <a:ext cx="7595548" cy="35801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3DFCCE3-0A75-B09D-D495-EEB26E4EDE7A}"/>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rot="20978952">
            <a:off x="-43930410" y="-6969537"/>
            <a:ext cx="45303185" cy="213538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08FD12E-FFFE-99A2-88EA-2C068F645B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1123" y="994675"/>
            <a:ext cx="6942137"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798;p43">
            <a:extLst>
              <a:ext uri="{FF2B5EF4-FFF2-40B4-BE49-F238E27FC236}">
                <a16:creationId xmlns:a16="http://schemas.microsoft.com/office/drawing/2014/main" id="{AF6D03C6-4A21-1D00-D99A-2C468F149318}"/>
              </a:ext>
            </a:extLst>
          </p:cNvPr>
          <p:cNvSpPr txBox="1">
            <a:spLocks/>
          </p:cNvSpPr>
          <p:nvPr/>
        </p:nvSpPr>
        <p:spPr>
          <a:xfrm>
            <a:off x="789600" y="444305"/>
            <a:ext cx="7564803" cy="550368"/>
          </a:xfrm>
          <a:prstGeom prst="rect">
            <a:avLst/>
          </a:prstGeom>
          <a:noFill/>
          <a:ln>
            <a:noFill/>
          </a:ln>
        </p:spPr>
        <p:txBody>
          <a:bodyPr spcFirstLastPara="1" wrap="square" lIns="91427" tIns="91427" rIns="91427" bIns="91427"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ctr"/>
            <a:r>
              <a:rPr lang="en-GB" sz="2800" dirty="0"/>
              <a:t>THE SR-71 BLACKBIRD</a:t>
            </a:r>
            <a:endParaRPr lang="en-US" sz="2800" dirty="0"/>
          </a:p>
        </p:txBody>
      </p:sp>
      <p:sp>
        <p:nvSpPr>
          <p:cNvPr id="11" name="Title 1">
            <a:extLst>
              <a:ext uri="{FF2B5EF4-FFF2-40B4-BE49-F238E27FC236}">
                <a16:creationId xmlns:a16="http://schemas.microsoft.com/office/drawing/2014/main" id="{D18E1468-7907-6564-C464-06D817AB16CF}"/>
              </a:ext>
            </a:extLst>
          </p:cNvPr>
          <p:cNvSpPr txBox="1">
            <a:spLocks/>
          </p:cNvSpPr>
          <p:nvPr/>
        </p:nvSpPr>
        <p:spPr>
          <a:xfrm>
            <a:off x="1159032" y="806061"/>
            <a:ext cx="6791760" cy="894300"/>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ctr"/>
            <a:r>
              <a:rPr lang="en-GB" sz="2000" dirty="0"/>
              <a:t>FASTEST MANNED AIRCRAFT</a:t>
            </a:r>
            <a:endParaRPr lang="en-US" sz="2000" dirty="0"/>
          </a:p>
        </p:txBody>
      </p:sp>
      <p:sp>
        <p:nvSpPr>
          <p:cNvPr id="12" name="Title 1">
            <a:extLst>
              <a:ext uri="{FF2B5EF4-FFF2-40B4-BE49-F238E27FC236}">
                <a16:creationId xmlns:a16="http://schemas.microsoft.com/office/drawing/2014/main" id="{27E8F053-E556-84F2-192A-FEC6CD1C1B13}"/>
              </a:ext>
            </a:extLst>
          </p:cNvPr>
          <p:cNvSpPr txBox="1">
            <a:spLocks/>
          </p:cNvSpPr>
          <p:nvPr/>
        </p:nvSpPr>
        <p:spPr>
          <a:xfrm>
            <a:off x="296690" y="2239275"/>
            <a:ext cx="3628229" cy="894300"/>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l"/>
            <a:r>
              <a:rPr lang="en-GB" sz="3600" dirty="0"/>
              <a:t>85,000 FT</a:t>
            </a:r>
            <a:endParaRPr lang="en-US" sz="3600" dirty="0"/>
          </a:p>
        </p:txBody>
      </p:sp>
      <p:sp>
        <p:nvSpPr>
          <p:cNvPr id="13" name="Title 1">
            <a:extLst>
              <a:ext uri="{FF2B5EF4-FFF2-40B4-BE49-F238E27FC236}">
                <a16:creationId xmlns:a16="http://schemas.microsoft.com/office/drawing/2014/main" id="{883819E6-6E83-86CD-DC1D-B3CAF3BAD2FE}"/>
              </a:ext>
            </a:extLst>
          </p:cNvPr>
          <p:cNvSpPr txBox="1">
            <a:spLocks/>
          </p:cNvSpPr>
          <p:nvPr/>
        </p:nvSpPr>
        <p:spPr>
          <a:xfrm>
            <a:off x="4634640" y="1399201"/>
            <a:ext cx="4725785" cy="894300"/>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l"/>
            <a:r>
              <a:rPr lang="en-GB" sz="3200" dirty="0"/>
              <a:t>$34,000,000</a:t>
            </a:r>
            <a:endParaRPr lang="en-US" sz="3200" dirty="0"/>
          </a:p>
        </p:txBody>
      </p:sp>
      <p:sp>
        <p:nvSpPr>
          <p:cNvPr id="14" name="Title 1">
            <a:extLst>
              <a:ext uri="{FF2B5EF4-FFF2-40B4-BE49-F238E27FC236}">
                <a16:creationId xmlns:a16="http://schemas.microsoft.com/office/drawing/2014/main" id="{5FCCA399-6938-84B7-9C74-50F8518BE7EC}"/>
              </a:ext>
            </a:extLst>
          </p:cNvPr>
          <p:cNvSpPr txBox="1">
            <a:spLocks/>
          </p:cNvSpPr>
          <p:nvPr/>
        </p:nvSpPr>
        <p:spPr>
          <a:xfrm>
            <a:off x="309353" y="1386461"/>
            <a:ext cx="4725785" cy="894300"/>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l"/>
            <a:r>
              <a:rPr lang="en-GB" sz="3600" dirty="0"/>
              <a:t>MACH 3.2</a:t>
            </a:r>
            <a:endParaRPr lang="en-US" sz="3600" dirty="0"/>
          </a:p>
        </p:txBody>
      </p:sp>
      <p:sp>
        <p:nvSpPr>
          <p:cNvPr id="15" name="Title 1">
            <a:extLst>
              <a:ext uri="{FF2B5EF4-FFF2-40B4-BE49-F238E27FC236}">
                <a16:creationId xmlns:a16="http://schemas.microsoft.com/office/drawing/2014/main" id="{0500E392-AAAE-CA56-460A-1A8F9A2D9D28}"/>
              </a:ext>
            </a:extLst>
          </p:cNvPr>
          <p:cNvSpPr txBox="1">
            <a:spLocks/>
          </p:cNvSpPr>
          <p:nvPr/>
        </p:nvSpPr>
        <p:spPr>
          <a:xfrm>
            <a:off x="309353" y="3047169"/>
            <a:ext cx="4263795" cy="894300"/>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l"/>
            <a:r>
              <a:rPr lang="en-GB" sz="3600" dirty="0"/>
              <a:t>LOCKHEED</a:t>
            </a:r>
            <a:endParaRPr lang="en-US" sz="3600" dirty="0"/>
          </a:p>
        </p:txBody>
      </p:sp>
    </p:spTree>
    <p:extLst>
      <p:ext uri="{BB962C8B-B14F-4D97-AF65-F5344CB8AC3E}">
        <p14:creationId xmlns:p14="http://schemas.microsoft.com/office/powerpoint/2010/main" val="2717638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accel="5000" decel="5000" fill="hold" nodeType="withEffect">
                                  <p:stCondLst>
                                    <p:cond delay="0"/>
                                  </p:stCondLst>
                                  <p:childTnLst>
                                    <p:animRot by="21600000">
                                      <p:cBhvr>
                                        <p:cTn id="6" dur="20000" fill="hold"/>
                                        <p:tgtEl>
                                          <p:spTgt spid="5"/>
                                        </p:tgtEl>
                                        <p:attrNameLst>
                                          <p:attrName>3d.view.rotation.y</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5"/>
                                        </p:tgtEl>
                                        <p:attrNameLst>
                                          <p:attrName>ppt_x</p:attrName>
                                        </p:attrNameLst>
                                      </p:cBhvr>
                                      <p:tavLst>
                                        <p:tav tm="0">
                                          <p:val>
                                            <p:strVal val="ppt_x"/>
                                          </p:val>
                                        </p:tav>
                                        <p:tav tm="100000">
                                          <p:val>
                                            <p:strVal val="ppt_x"/>
                                          </p:val>
                                        </p:tav>
                                      </p:tavLst>
                                    </p:anim>
                                    <p:anim calcmode="lin" valueType="num">
                                      <p:cBhvr additive="base">
                                        <p:cTn id="11" dur="500"/>
                                        <p:tgtEl>
                                          <p:spTgt spid="5"/>
                                        </p:tgtEl>
                                        <p:attrNameLst>
                                          <p:attrName>ppt_y</p:attrName>
                                        </p:attrNameLst>
                                      </p:cBhvr>
                                      <p:tavLst>
                                        <p:tav tm="0">
                                          <p:val>
                                            <p:strVal val="ppt_y"/>
                                          </p:val>
                                        </p:tav>
                                        <p:tav tm="100000">
                                          <p:val>
                                            <p:strVal val="1+ppt_h/2"/>
                                          </p:val>
                                        </p:tav>
                                      </p:tavLst>
                                    </p:anim>
                                    <p:set>
                                      <p:cBhvr>
                                        <p:cTn id="12" dur="1" fill="hold">
                                          <p:stCondLst>
                                            <p:cond delay="499"/>
                                          </p:stCondLst>
                                        </p:cTn>
                                        <p:tgtEl>
                                          <p:spTgt spid="5"/>
                                        </p:tgtEl>
                                        <p:attrNameLst>
                                          <p:attrName>style.visibility</p:attrName>
                                        </p:attrNameLst>
                                      </p:cBhvr>
                                      <p:to>
                                        <p:strVal val="hidden"/>
                                      </p:to>
                                    </p:set>
                                  </p:childTnLst>
                                </p:cTn>
                              </p:par>
                              <p:par>
                                <p:cTn id="13" presetID="37" presetClass="emph" presetSubtype="128" accel="10000" decel="10000" fill="hold" nodeType="withEffect">
                                  <p:stCondLst>
                                    <p:cond delay="0"/>
                                  </p:stCondLst>
                                  <p:childTnLst>
                                    <p:animRot by="21600000">
                                      <p:cBhvr>
                                        <p:cTn id="14" dur="20000" fill="hold"/>
                                        <p:tgtEl>
                                          <p:spTgt spid="5"/>
                                        </p:tgtEl>
                                        <p:attrNameLst>
                                          <p:attrName>3d.view.rotation.y</p:attrName>
                                        </p:attrNameLst>
                                      </p:cBhvr>
                                    </p:animRot>
                                  </p:childTnLst>
                                </p:cTn>
                              </p:par>
                              <p:par>
                                <p:cTn id="15" presetID="60" presetClass="exit" presetSubtype="1024" fill="hold" nodeType="withEffect">
                                  <p:stCondLst>
                                    <p:cond delay="0"/>
                                  </p:stCondLst>
                                  <p:childTnLst>
                                    <p:animEffect transition="out" filter="fade">
                                      <p:cBhvr>
                                        <p:cTn id="16" dur="1000"/>
                                        <p:tgtEl>
                                          <p:spTgt spid="5"/>
                                        </p:tgtEl>
                                      </p:cBhvr>
                                    </p:animEffect>
                                    <p:anim calcmode="lin" valueType="num">
                                      <p:cBhvr additive="sum">
                                        <p:cTn id="17" dur="1000"/>
                                        <p:tgtEl>
                                          <p:spTgt spid="5"/>
                                        </p:tgtEl>
                                        <p:attrNameLst>
                                          <p:attrName>3d.view.rotation.x</p:attrName>
                                        </p:attrNameLst>
                                      </p:cBhvr>
                                      <p:tavLst>
                                        <p:tav tm="0">
                                          <p:val>
                                            <p:fltVal val="0"/>
                                          </p:val>
                                        </p:tav>
                                        <p:tav tm="3330">
                                          <p:val>
                                            <p:fltVal val="0.065"/>
                                          </p:val>
                                        </p:tav>
                                        <p:tav tm="6660">
                                          <p:val>
                                            <p:fltVal val="0.2543"/>
                                          </p:val>
                                        </p:tav>
                                        <p:tav tm="9990">
                                          <p:val>
                                            <p:fltVal val="0.5589"/>
                                          </p:val>
                                        </p:tav>
                                        <p:tav tm="13320">
                                          <p:val>
                                            <p:fltVal val="0.97"/>
                                          </p:val>
                                        </p:tav>
                                        <p:tav tm="16650">
                                          <p:val>
                                            <p:fltVal val="1.4787"/>
                                          </p:val>
                                        </p:tav>
                                        <p:tav tm="19970">
                                          <p:val>
                                            <p:fltVal val="2.0742"/>
                                          </p:val>
                                        </p:tav>
                                        <p:tav tm="23290">
                                          <p:val>
                                            <p:fltVal val="2.7492"/>
                                          </p:val>
                                        </p:tav>
                                        <p:tav tm="26620">
                                          <p:val>
                                            <p:fltVal val="3.4972"/>
                                          </p:val>
                                        </p:tav>
                                        <p:tav tm="29950">
                                          <p:val>
                                            <p:fltVal val="4.3074"/>
                                          </p:val>
                                        </p:tav>
                                        <p:tav tm="33280">
                                          <p:val>
                                            <p:fltVal val="5.1709"/>
                                          </p:val>
                                        </p:tav>
                                        <p:tav tm="36610">
                                          <p:val>
                                            <p:fltVal val="6.079"/>
                                          </p:val>
                                        </p:tav>
                                        <p:tav tm="39940">
                                          <p:val>
                                            <p:fltVal val="7.0227"/>
                                          </p:val>
                                        </p:tav>
                                        <p:tav tm="43270">
                                          <p:val>
                                            <p:fltVal val="7.9931"/>
                                          </p:val>
                                        </p:tav>
                                        <p:tav tm="46600">
                                          <p:val>
                                            <p:fltVal val="8.9815"/>
                                          </p:val>
                                        </p:tav>
                                        <p:tav tm="49930">
                                          <p:val>
                                            <p:fltVal val="9.979"/>
                                          </p:val>
                                        </p:tav>
                                        <p:tav tm="53250">
                                          <p:val>
                                            <p:fltVal val="10.9736"/>
                                          </p:val>
                                        </p:tav>
                                        <p:tav tm="56580">
                                          <p:val>
                                            <p:fltVal val="11.9626"/>
                                          </p:val>
                                        </p:tav>
                                        <p:tav tm="59900">
                                          <p:val>
                                            <p:fltVal val="12.9311"/>
                                          </p:val>
                                        </p:tav>
                                        <p:tav tm="63220">
                                          <p:val>
                                            <p:fltVal val="13.8735"/>
                                          </p:val>
                                        </p:tav>
                                        <p:tav tm="66540">
                                          <p:val>
                                            <p:fltVal val="14.781"/>
                                          </p:val>
                                        </p:tav>
                                        <p:tav tm="69870">
                                          <p:val>
                                            <p:fltVal val="15.6471"/>
                                          </p:val>
                                        </p:tav>
                                        <p:tav tm="73190">
                                          <p:val>
                                            <p:fltVal val="16.4581"/>
                                          </p:val>
                                        </p:tav>
                                        <p:tav tm="76510">
                                          <p:val>
                                            <p:fltVal val="17.2077"/>
                                          </p:val>
                                        </p:tav>
                                        <p:tav tm="79830">
                                          <p:val>
                                            <p:fltVal val="17.8872"/>
                                          </p:val>
                                        </p:tav>
                                        <p:tav tm="83160">
                                          <p:val>
                                            <p:fltVal val="18.4895"/>
                                          </p:val>
                                        </p:tav>
                                        <p:tav tm="86480">
                                          <p:val>
                                            <p:fltVal val="19.0021"/>
                                          </p:val>
                                        </p:tav>
                                        <p:tav tm="89800">
                                          <p:val>
                                            <p:fltVal val="19.4182"/>
                                          </p:val>
                                        </p:tav>
                                        <p:tav tm="93120">
                                          <p:val>
                                            <p:fltVal val="19.729"/>
                                          </p:val>
                                        </p:tav>
                                        <p:tav tm="96450">
                                          <p:val>
                                            <p:fltVal val="19.9261"/>
                                          </p:val>
                                        </p:tav>
                                        <p:tav tm="100000">
                                          <p:val>
                                            <p:fltVal val="20"/>
                                          </p:val>
                                        </p:tav>
                                      </p:tavLst>
                                    </p:anim>
                                    <p:anim calcmode="lin" valueType="num">
                                      <p:cBhvr additive="mult">
                                        <p:cTn id="18" dur="1000"/>
                                        <p:tgtEl>
                                          <p:spTgt spid="5"/>
                                        </p:tgtEl>
                                        <p:attrNameLst>
                                          <p:attrName>3d.object.scale.x</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19" dur="1000"/>
                                        <p:tgtEl>
                                          <p:spTgt spid="5"/>
                                        </p:tgtEl>
                                        <p:attrNameLst>
                                          <p:attrName>3d.object.scale.y</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20" dur="1000"/>
                                        <p:tgtEl>
                                          <p:spTgt spid="5"/>
                                        </p:tgtEl>
                                        <p:attrNameLst>
                                          <p:attrName>3d.object.scale.z</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set>
                                      <p:cBhvr>
                                        <p:cTn id="21" dur="1" fill="hold">
                                          <p:stCondLst>
                                            <p:cond delay="99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additive="base">
                                        <p:cTn id="26" dur="1000" fill="hold"/>
                                        <p:tgtEl>
                                          <p:spTgt spid="2050"/>
                                        </p:tgtEl>
                                        <p:attrNameLst>
                                          <p:attrName>ppt_x</p:attrName>
                                        </p:attrNameLst>
                                      </p:cBhvr>
                                      <p:tavLst>
                                        <p:tav tm="0">
                                          <p:val>
                                            <p:strVal val="#ppt_x"/>
                                          </p:val>
                                        </p:tav>
                                        <p:tav tm="100000">
                                          <p:val>
                                            <p:strVal val="#ppt_x"/>
                                          </p:val>
                                        </p:tav>
                                      </p:tavLst>
                                    </p:anim>
                                    <p:anim calcmode="lin" valueType="num">
                                      <p:cBhvr additive="base">
                                        <p:cTn id="27" dur="1000" fill="hold"/>
                                        <p:tgtEl>
                                          <p:spTgt spid="2050"/>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 calcmode="lin" valueType="num">
                                      <p:cBhvr additive="base">
                                        <p:cTn id="35" dur="500" fill="hold"/>
                                        <p:tgtEl>
                                          <p:spTgt spid="1026"/>
                                        </p:tgtEl>
                                        <p:attrNameLst>
                                          <p:attrName>ppt_x</p:attrName>
                                        </p:attrNameLst>
                                      </p:cBhvr>
                                      <p:tavLst>
                                        <p:tav tm="0">
                                          <p:val>
                                            <p:strVal val="0-#ppt_w/2"/>
                                          </p:val>
                                        </p:tav>
                                        <p:tav tm="100000">
                                          <p:val>
                                            <p:strVal val="#ppt_x"/>
                                          </p:val>
                                        </p:tav>
                                      </p:tavLst>
                                    </p:anim>
                                    <p:anim calcmode="lin" valueType="num">
                                      <p:cBhvr additive="base">
                                        <p:cTn id="36" dur="500" fill="hold"/>
                                        <p:tgtEl>
                                          <p:spTgt spid="1026"/>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2" presetClass="entr" presetSubtype="2"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250" fill="hold"/>
                                        <p:tgtEl>
                                          <p:spTgt spid="3"/>
                                        </p:tgtEl>
                                        <p:attrNameLst>
                                          <p:attrName>ppt_x</p:attrName>
                                        </p:attrNameLst>
                                      </p:cBhvr>
                                      <p:tavLst>
                                        <p:tav tm="0">
                                          <p:val>
                                            <p:strVal val="1+#ppt_w/2"/>
                                          </p:val>
                                        </p:tav>
                                        <p:tav tm="100000">
                                          <p:val>
                                            <p:strVal val="#ppt_x"/>
                                          </p:val>
                                        </p:tav>
                                      </p:tavLst>
                                    </p:anim>
                                    <p:anim calcmode="lin" valueType="num">
                                      <p:cBhvr additive="base">
                                        <p:cTn id="41" dur="250" fill="hold"/>
                                        <p:tgtEl>
                                          <p:spTgt spid="3"/>
                                        </p:tgtEl>
                                        <p:attrNameLst>
                                          <p:attrName>ppt_y</p:attrName>
                                        </p:attrNameLst>
                                      </p:cBhvr>
                                      <p:tavLst>
                                        <p:tav tm="0">
                                          <p:val>
                                            <p:strVal val="#ppt_y"/>
                                          </p:val>
                                        </p:tav>
                                        <p:tav tm="100000">
                                          <p:val>
                                            <p:strVal val="#ppt_y"/>
                                          </p:val>
                                        </p:tav>
                                      </p:tavLst>
                                    </p:anim>
                                  </p:childTnLst>
                                </p:cTn>
                              </p:par>
                              <p:par>
                                <p:cTn id="42" presetID="10" presetClass="exit" presetSubtype="0" fill="hold" nodeType="withEffect">
                                  <p:stCondLst>
                                    <p:cond delay="0"/>
                                  </p:stCondLst>
                                  <p:childTnLst>
                                    <p:animEffect transition="out" filter="fade">
                                      <p:cBhvr>
                                        <p:cTn id="43" dur="250"/>
                                        <p:tgtEl>
                                          <p:spTgt spid="2050"/>
                                        </p:tgtEl>
                                      </p:cBhvr>
                                    </p:animEffect>
                                    <p:set>
                                      <p:cBhvr>
                                        <p:cTn id="44" dur="1" fill="hold">
                                          <p:stCondLst>
                                            <p:cond delay="249"/>
                                          </p:stCondLst>
                                        </p:cTn>
                                        <p:tgtEl>
                                          <p:spTgt spid="2050"/>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250"/>
                                        <p:tgtEl>
                                          <p:spTgt spid="2"/>
                                        </p:tgtEl>
                                      </p:cBhvr>
                                    </p:animEffect>
                                    <p:set>
                                      <p:cBhvr>
                                        <p:cTn id="47" dur="1" fill="hold">
                                          <p:stCondLst>
                                            <p:cond delay="249"/>
                                          </p:stCondLst>
                                        </p:cTn>
                                        <p:tgtEl>
                                          <p:spTgt spid="2"/>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250"/>
                                        <p:tgtEl>
                                          <p:spTgt spid="7"/>
                                        </p:tgtEl>
                                      </p:cBhvr>
                                    </p:animEffect>
                                    <p:set>
                                      <p:cBhvr>
                                        <p:cTn id="50" dur="1" fill="hold">
                                          <p:stCondLst>
                                            <p:cond delay="249"/>
                                          </p:stCondLst>
                                        </p:cTn>
                                        <p:tgtEl>
                                          <p:spTgt spid="7"/>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250"/>
                                        <p:tgtEl>
                                          <p:spTgt spid="6"/>
                                        </p:tgtEl>
                                      </p:cBhvr>
                                    </p:animEffect>
                                    <p:set>
                                      <p:cBhvr>
                                        <p:cTn id="53" dur="1" fill="hold">
                                          <p:stCondLst>
                                            <p:cond delay="249"/>
                                          </p:stCondLst>
                                        </p:cTn>
                                        <p:tgtEl>
                                          <p:spTgt spid="6"/>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250"/>
                                        <p:tgtEl>
                                          <p:spTgt spid="9"/>
                                        </p:tgtEl>
                                      </p:cBhvr>
                                    </p:animEffect>
                                    <p:set>
                                      <p:cBhvr>
                                        <p:cTn id="56" dur="1" fill="hold">
                                          <p:stCondLst>
                                            <p:cond delay="249"/>
                                          </p:stCondLst>
                                        </p:cTn>
                                        <p:tgtEl>
                                          <p:spTgt spid="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250"/>
                                        <p:tgtEl>
                                          <p:spTgt spid="4098"/>
                                        </p:tgtEl>
                                      </p:cBhvr>
                                    </p:animEffect>
                                    <p:set>
                                      <p:cBhvr>
                                        <p:cTn id="59" dur="1" fill="hold">
                                          <p:stCondLst>
                                            <p:cond delay="249"/>
                                          </p:stCondLst>
                                        </p:cTn>
                                        <p:tgtEl>
                                          <p:spTgt spid="4098"/>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250"/>
                                        <p:tgtEl>
                                          <p:spTgt spid="4100"/>
                                        </p:tgtEl>
                                      </p:cBhvr>
                                    </p:animEffect>
                                    <p:set>
                                      <p:cBhvr>
                                        <p:cTn id="62" dur="1" fill="hold">
                                          <p:stCondLst>
                                            <p:cond delay="249"/>
                                          </p:stCondLst>
                                        </p:cTn>
                                        <p:tgtEl>
                                          <p:spTgt spid="4100"/>
                                        </p:tgtEl>
                                        <p:attrNameLst>
                                          <p:attrName>style.visibility</p:attrName>
                                        </p:attrNameLst>
                                      </p:cBhvr>
                                      <p:to>
                                        <p:strVal val="hidden"/>
                                      </p:to>
                                    </p:set>
                                  </p:childTnLst>
                                </p:cTn>
                              </p:par>
                            </p:childTnLst>
                          </p:cTn>
                        </p:par>
                        <p:par>
                          <p:cTn id="63" fill="hold">
                            <p:stCondLst>
                              <p:cond delay="750"/>
                            </p:stCondLst>
                            <p:childTnLst>
                              <p:par>
                                <p:cTn id="64" presetID="2" presetClass="entr" presetSubtype="3" fill="hold" nodeType="afterEffect">
                                  <p:stCondLst>
                                    <p:cond delay="0"/>
                                  </p:stCondLst>
                                  <p:childTnLst>
                                    <p:set>
                                      <p:cBhvr>
                                        <p:cTn id="65" dur="1" fill="hold">
                                          <p:stCondLst>
                                            <p:cond delay="0"/>
                                          </p:stCondLst>
                                        </p:cTn>
                                        <p:tgtEl>
                                          <p:spTgt spid="1028"/>
                                        </p:tgtEl>
                                        <p:attrNameLst>
                                          <p:attrName>style.visibility</p:attrName>
                                        </p:attrNameLst>
                                      </p:cBhvr>
                                      <p:to>
                                        <p:strVal val="visible"/>
                                      </p:to>
                                    </p:set>
                                    <p:anim calcmode="lin" valueType="num">
                                      <p:cBhvr additive="base">
                                        <p:cTn id="66" dur="500" fill="hold"/>
                                        <p:tgtEl>
                                          <p:spTgt spid="1028"/>
                                        </p:tgtEl>
                                        <p:attrNameLst>
                                          <p:attrName>ppt_x</p:attrName>
                                        </p:attrNameLst>
                                      </p:cBhvr>
                                      <p:tavLst>
                                        <p:tav tm="0">
                                          <p:val>
                                            <p:strVal val="1+#ppt_w/2"/>
                                          </p:val>
                                        </p:tav>
                                        <p:tav tm="100000">
                                          <p:val>
                                            <p:strVal val="#ppt_x"/>
                                          </p:val>
                                        </p:tav>
                                      </p:tavLst>
                                    </p:anim>
                                    <p:anim calcmode="lin" valueType="num">
                                      <p:cBhvr additive="base">
                                        <p:cTn id="67" dur="500" fill="hold"/>
                                        <p:tgtEl>
                                          <p:spTgt spid="1028"/>
                                        </p:tgtEl>
                                        <p:attrNameLst>
                                          <p:attrName>ppt_y</p:attrName>
                                        </p:attrNameLst>
                                      </p:cBhvr>
                                      <p:tavLst>
                                        <p:tav tm="0">
                                          <p:val>
                                            <p:strVal val="0-#ppt_h/2"/>
                                          </p:val>
                                        </p:tav>
                                        <p:tav tm="100000">
                                          <p:val>
                                            <p:strVal val="#ppt_y"/>
                                          </p:val>
                                        </p:tav>
                                      </p:tavLst>
                                    </p:anim>
                                  </p:childTnLst>
                                </p:cTn>
                              </p:par>
                            </p:childTnLst>
                          </p:cTn>
                        </p:par>
                        <p:par>
                          <p:cTn id="68" fill="hold">
                            <p:stCondLst>
                              <p:cond delay="1250"/>
                            </p:stCondLst>
                            <p:childTnLst>
                              <p:par>
                                <p:cTn id="69" presetID="10" presetClass="entr" presetSubtype="0" fill="hold" grpId="0"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750"/>
                                        <p:tgtEl>
                                          <p:spTgt spid="10"/>
                                        </p:tgtEl>
                                      </p:cBhvr>
                                    </p:animEffect>
                                  </p:childTnLst>
                                </p:cTn>
                              </p:par>
                            </p:childTnLst>
                          </p:cTn>
                        </p:par>
                        <p:par>
                          <p:cTn id="72" fill="hold">
                            <p:stCondLst>
                              <p:cond delay="2000"/>
                            </p:stCondLst>
                            <p:childTnLst>
                              <p:par>
                                <p:cTn id="73" presetID="10" presetClass="entr" presetSubtype="0" fill="hold" grpId="0" nodeType="after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750"/>
                                        <p:tgtEl>
                                          <p:spTgt spid="11"/>
                                        </p:tgtEl>
                                      </p:cBhvr>
                                    </p:animEffect>
                                  </p:childTnLst>
                                </p:cTn>
                              </p:par>
                            </p:childTnLst>
                          </p:cTn>
                        </p:par>
                        <p:par>
                          <p:cTn id="76" fill="hold">
                            <p:stCondLst>
                              <p:cond delay="2750"/>
                            </p:stCondLst>
                            <p:childTnLst>
                              <p:par>
                                <p:cTn id="77" presetID="10" presetClass="entr" presetSubtype="0" fill="hold" grpId="0"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750"/>
                                        <p:tgtEl>
                                          <p:spTgt spid="14"/>
                                        </p:tgtEl>
                                      </p:cBhvr>
                                    </p:animEffect>
                                  </p:childTnLst>
                                </p:cTn>
                              </p:par>
                            </p:childTnLst>
                          </p:cTn>
                        </p:par>
                        <p:par>
                          <p:cTn id="80" fill="hold">
                            <p:stCondLst>
                              <p:cond delay="3500"/>
                            </p:stCondLst>
                            <p:childTnLst>
                              <p:par>
                                <p:cTn id="81" presetID="10" presetClass="entr" presetSubtype="0" fill="hold" grpId="0"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750"/>
                                        <p:tgtEl>
                                          <p:spTgt spid="13"/>
                                        </p:tgtEl>
                                      </p:cBhvr>
                                    </p:animEffect>
                                  </p:childTnLst>
                                </p:cTn>
                              </p:par>
                            </p:childTnLst>
                          </p:cTn>
                        </p:par>
                        <p:par>
                          <p:cTn id="84" fill="hold">
                            <p:stCondLst>
                              <p:cond delay="4250"/>
                            </p:stCondLst>
                            <p:childTnLst>
                              <p:par>
                                <p:cTn id="85" presetID="10" presetClass="entr" presetSubtype="0" fill="hold" grpId="0" nodeType="after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750"/>
                                        <p:tgtEl>
                                          <p:spTgt spid="12"/>
                                        </p:tgtEl>
                                      </p:cBhvr>
                                    </p:animEffect>
                                  </p:childTnLst>
                                </p:cTn>
                              </p:par>
                            </p:childTnLst>
                          </p:cTn>
                        </p:par>
                        <p:par>
                          <p:cTn id="88" fill="hold">
                            <p:stCondLst>
                              <p:cond delay="5000"/>
                            </p:stCondLst>
                            <p:childTnLst>
                              <p:par>
                                <p:cTn id="89" presetID="10" presetClass="entr" presetSubtype="0" fill="hold" grpId="0" nodeType="after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2" grpId="0"/>
      <p:bldP spid="2" grpId="1"/>
      <p:bldP spid="10" grpId="0"/>
      <p:bldP spid="11" grpId="0"/>
      <p:bldP spid="12"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81588DE3-A037-B735-D9E3-9B494322663F}"/>
              </a:ext>
            </a:extLst>
          </p:cNvPr>
          <p:cNvSpPr txBox="1">
            <a:spLocks/>
          </p:cNvSpPr>
          <p:nvPr/>
        </p:nvSpPr>
        <p:spPr>
          <a:xfrm>
            <a:off x="839249" y="3362544"/>
            <a:ext cx="7465500" cy="1165839"/>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1pPr>
            <a:lvl2pPr marL="914400" marR="0" lvl="1"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2pPr>
            <a:lvl3pPr marL="1371600" marR="0" lvl="2"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3pPr>
            <a:lvl4pPr marL="1828800" marR="0" lvl="3"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4pPr>
            <a:lvl5pPr marL="2286000" marR="0" lvl="4"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5pPr>
            <a:lvl6pPr marL="2743200" marR="0" lvl="5"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6pPr>
            <a:lvl7pPr marL="3200400" marR="0" lvl="6"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7pPr>
            <a:lvl8pPr marL="3657600" marR="0" lvl="7"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8pPr>
            <a:lvl9pPr marL="4114800" marR="0" lvl="8"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9pPr>
          </a:lstStyle>
          <a:p>
            <a:pPr marL="126999" indent="0"/>
            <a:r>
              <a:rPr lang="en-GB" sz="1500" dirty="0"/>
              <a:t>The amplification of variability in demand when moving up the supply chain from retailers to manufacturers.</a:t>
            </a:r>
            <a:endParaRPr lang="en-US" sz="1500" dirty="0"/>
          </a:p>
        </p:txBody>
      </p:sp>
      <p:sp>
        <p:nvSpPr>
          <p:cNvPr id="14" name="Title 2">
            <a:extLst>
              <a:ext uri="{FF2B5EF4-FFF2-40B4-BE49-F238E27FC236}">
                <a16:creationId xmlns:a16="http://schemas.microsoft.com/office/drawing/2014/main" id="{1EB7AD1B-CB2B-4809-B1C4-F1F1E1FD74AC}"/>
              </a:ext>
            </a:extLst>
          </p:cNvPr>
          <p:cNvSpPr>
            <a:spLocks noGrp="1"/>
          </p:cNvSpPr>
          <p:nvPr>
            <p:ph type="title"/>
          </p:nvPr>
        </p:nvSpPr>
        <p:spPr>
          <a:xfrm>
            <a:off x="839249" y="387602"/>
            <a:ext cx="7465500" cy="592201"/>
          </a:xfrm>
        </p:spPr>
        <p:txBody>
          <a:bodyPr/>
          <a:lstStyle/>
          <a:p>
            <a:pPr algn="ctr"/>
            <a:r>
              <a:rPr lang="en-GB" sz="2800" dirty="0"/>
              <a:t>BULLWHIP EFFECT</a:t>
            </a:r>
            <a:endParaRPr lang="en-US" sz="2800" dirty="0"/>
          </a:p>
        </p:txBody>
      </p:sp>
      <p:pic>
        <p:nvPicPr>
          <p:cNvPr id="15" name="Picture 2">
            <a:extLst>
              <a:ext uri="{FF2B5EF4-FFF2-40B4-BE49-F238E27FC236}">
                <a16:creationId xmlns:a16="http://schemas.microsoft.com/office/drawing/2014/main" id="{50D59226-B16A-D412-1239-3F52D6901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428" y="1030410"/>
            <a:ext cx="3801151" cy="2281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64445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8EFFA-3747-2E90-1E3A-A7B97B4D5AC2}"/>
            </a:ext>
          </a:extLst>
        </p:cNvPr>
        <p:cNvGrpSpPr/>
        <p:nvPr/>
      </p:nvGrpSpPr>
      <p:grpSpPr>
        <a:xfrm>
          <a:off x="0" y="0"/>
          <a:ext cx="0" cy="0"/>
          <a:chOff x="0" y="0"/>
          <a:chExt cx="0" cy="0"/>
        </a:xfrm>
      </p:grpSpPr>
      <p:sp>
        <p:nvSpPr>
          <p:cNvPr id="13" name="Text Placeholder 1">
            <a:extLst>
              <a:ext uri="{FF2B5EF4-FFF2-40B4-BE49-F238E27FC236}">
                <a16:creationId xmlns:a16="http://schemas.microsoft.com/office/drawing/2014/main" id="{94AABEA8-9515-4B88-4DA8-907D34945806}"/>
              </a:ext>
            </a:extLst>
          </p:cNvPr>
          <p:cNvSpPr txBox="1">
            <a:spLocks/>
          </p:cNvSpPr>
          <p:nvPr/>
        </p:nvSpPr>
        <p:spPr>
          <a:xfrm>
            <a:off x="839249" y="683700"/>
            <a:ext cx="7465500" cy="1165839"/>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1pPr>
            <a:lvl2pPr marL="914400" marR="0" lvl="1"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2pPr>
            <a:lvl3pPr marL="1371600" marR="0" lvl="2"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3pPr>
            <a:lvl4pPr marL="1828800" marR="0" lvl="3"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4pPr>
            <a:lvl5pPr marL="2286000" marR="0" lvl="4"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5pPr>
            <a:lvl6pPr marL="2743200" marR="0" lvl="5"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6pPr>
            <a:lvl7pPr marL="3200400" marR="0" lvl="6"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7pPr>
            <a:lvl8pPr marL="3657600" marR="0" lvl="7"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8pPr>
            <a:lvl9pPr marL="4114800" marR="0" lvl="8"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9pPr>
          </a:lstStyle>
          <a:p>
            <a:pPr marL="126999" indent="0">
              <a:lnSpc>
                <a:spcPct val="150000"/>
              </a:lnSpc>
            </a:pPr>
            <a:r>
              <a:rPr lang="en-GB" sz="1500" dirty="0"/>
              <a:t>Noun. A lover of wine</a:t>
            </a:r>
          </a:p>
          <a:p>
            <a:pPr marL="126999" indent="0">
              <a:lnSpc>
                <a:spcPct val="150000"/>
              </a:lnSpc>
            </a:pPr>
            <a:r>
              <a:rPr lang="en-GB" sz="1500" dirty="0" err="1"/>
              <a:t>Oinos</a:t>
            </a:r>
            <a:r>
              <a:rPr lang="en-GB" sz="1500" dirty="0"/>
              <a:t> (Greek) – wine</a:t>
            </a:r>
            <a:endParaRPr lang="en-US" sz="1500" dirty="0"/>
          </a:p>
        </p:txBody>
      </p:sp>
      <p:sp>
        <p:nvSpPr>
          <p:cNvPr id="14" name="Title 2">
            <a:extLst>
              <a:ext uri="{FF2B5EF4-FFF2-40B4-BE49-F238E27FC236}">
                <a16:creationId xmlns:a16="http://schemas.microsoft.com/office/drawing/2014/main" id="{9594EF04-DAD0-AB5D-C6DF-D954D911A4A5}"/>
              </a:ext>
            </a:extLst>
          </p:cNvPr>
          <p:cNvSpPr>
            <a:spLocks noGrp="1"/>
          </p:cNvSpPr>
          <p:nvPr>
            <p:ph type="title"/>
          </p:nvPr>
        </p:nvSpPr>
        <p:spPr>
          <a:xfrm>
            <a:off x="839249" y="387602"/>
            <a:ext cx="7465500" cy="592201"/>
          </a:xfrm>
        </p:spPr>
        <p:txBody>
          <a:bodyPr/>
          <a:lstStyle/>
          <a:p>
            <a:pPr algn="ctr"/>
            <a:r>
              <a:rPr lang="en-GB" sz="2800" dirty="0"/>
              <a:t>OENOPHILE</a:t>
            </a:r>
            <a:endParaRPr lang="en-US" sz="2800" dirty="0"/>
          </a:p>
        </p:txBody>
      </p:sp>
      <p:sp>
        <p:nvSpPr>
          <p:cNvPr id="4" name="Text Placeholder 1">
            <a:extLst>
              <a:ext uri="{FF2B5EF4-FFF2-40B4-BE49-F238E27FC236}">
                <a16:creationId xmlns:a16="http://schemas.microsoft.com/office/drawing/2014/main" id="{6F22EB32-1902-89B9-CCFF-1D299DE5EE52}"/>
              </a:ext>
            </a:extLst>
          </p:cNvPr>
          <p:cNvSpPr txBox="1">
            <a:spLocks/>
          </p:cNvSpPr>
          <p:nvPr/>
        </p:nvSpPr>
        <p:spPr>
          <a:xfrm>
            <a:off x="839249" y="1436071"/>
            <a:ext cx="7465500" cy="2556059"/>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1pPr>
            <a:lvl2pPr marL="914400" marR="0" lvl="1"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2pPr>
            <a:lvl3pPr marL="1371600" marR="0" lvl="2"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3pPr>
            <a:lvl4pPr marL="1828800" marR="0" lvl="3"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4pPr>
            <a:lvl5pPr marL="2286000" marR="0" lvl="4"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5pPr>
            <a:lvl6pPr marL="2743200" marR="0" lvl="5"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6pPr>
            <a:lvl7pPr marL="3200400" marR="0" lvl="6"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7pPr>
            <a:lvl8pPr marL="3657600" marR="0" lvl="7"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8pPr>
            <a:lvl9pPr marL="4114800" marR="0" lvl="8"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9pPr>
          </a:lstStyle>
          <a:p>
            <a:pPr marL="126999" indent="0">
              <a:lnSpc>
                <a:spcPct val="150000"/>
              </a:lnSpc>
            </a:pPr>
            <a:r>
              <a:rPr lang="en-GB" sz="1500" dirty="0"/>
              <a:t>After collecting wine for years, Greg finally succumbed to his greed and couldn’t resist the temptation to consume the wine. Popping the cork out, the earthy aroma lingered within the air, inviting him to take a sip. One sip turned into one glass, then into a bottle. Each bottle was drained until none remained, but Greg’s </a:t>
            </a:r>
            <a:r>
              <a:rPr lang="en-GB" sz="1500" b="1" dirty="0" err="1"/>
              <a:t>oenophilic</a:t>
            </a:r>
            <a:r>
              <a:rPr lang="en-GB" sz="1500" dirty="0"/>
              <a:t> spirit craved more. He began his quest to the market by looking for his car keys. Stupefied in a drunken state, Greg’s search led to no avail. </a:t>
            </a:r>
            <a:endParaRPr lang="en-US" sz="1500" dirty="0"/>
          </a:p>
        </p:txBody>
      </p:sp>
    </p:spTree>
    <p:extLst>
      <p:ext uri="{BB962C8B-B14F-4D97-AF65-F5344CB8AC3E}">
        <p14:creationId xmlns:p14="http://schemas.microsoft.com/office/powerpoint/2010/main" val="1773830608"/>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344D9-B842-BCF0-E2C9-6C962682EC15}"/>
            </a:ext>
          </a:extLst>
        </p:cNvPr>
        <p:cNvGrpSpPr/>
        <p:nvPr/>
      </p:nvGrpSpPr>
      <p:grpSpPr>
        <a:xfrm>
          <a:off x="0" y="0"/>
          <a:ext cx="0" cy="0"/>
          <a:chOff x="0" y="0"/>
          <a:chExt cx="0" cy="0"/>
        </a:xfrm>
      </p:grpSpPr>
      <p:sp>
        <p:nvSpPr>
          <p:cNvPr id="13" name="Text Placeholder 1">
            <a:extLst>
              <a:ext uri="{FF2B5EF4-FFF2-40B4-BE49-F238E27FC236}">
                <a16:creationId xmlns:a16="http://schemas.microsoft.com/office/drawing/2014/main" id="{4C6777F8-7597-341A-EEBC-F237969761F1}"/>
              </a:ext>
            </a:extLst>
          </p:cNvPr>
          <p:cNvSpPr txBox="1">
            <a:spLocks/>
          </p:cNvSpPr>
          <p:nvPr/>
        </p:nvSpPr>
        <p:spPr>
          <a:xfrm>
            <a:off x="813032" y="1001371"/>
            <a:ext cx="3486261" cy="652121"/>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1pPr>
            <a:lvl2pPr marL="914400" marR="0" lvl="1"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2pPr>
            <a:lvl3pPr marL="1371600" marR="0" lvl="2"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3pPr>
            <a:lvl4pPr marL="1828800" marR="0" lvl="3"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4pPr>
            <a:lvl5pPr marL="2286000" marR="0" lvl="4"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5pPr>
            <a:lvl6pPr marL="2743200" marR="0" lvl="5"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6pPr>
            <a:lvl7pPr marL="3200400" marR="0" lvl="6"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7pPr>
            <a:lvl8pPr marL="3657600" marR="0" lvl="7"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8pPr>
            <a:lvl9pPr marL="4114800" marR="0" lvl="8"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9pPr>
          </a:lstStyle>
          <a:p>
            <a:pPr marL="126999" indent="0">
              <a:lnSpc>
                <a:spcPct val="150000"/>
              </a:lnSpc>
            </a:pPr>
            <a:r>
              <a:rPr lang="en-GB" sz="3600" dirty="0">
                <a:latin typeface="Goblin One" panose="020B0604020202020204" charset="0"/>
              </a:rPr>
              <a:t>27,716 FT</a:t>
            </a:r>
            <a:endParaRPr lang="en-US" sz="3600" dirty="0">
              <a:latin typeface="Goblin One" panose="020B0604020202020204" charset="0"/>
            </a:endParaRPr>
          </a:p>
        </p:txBody>
      </p:sp>
      <p:sp>
        <p:nvSpPr>
          <p:cNvPr id="14" name="Title 2">
            <a:extLst>
              <a:ext uri="{FF2B5EF4-FFF2-40B4-BE49-F238E27FC236}">
                <a16:creationId xmlns:a16="http://schemas.microsoft.com/office/drawing/2014/main" id="{7A0BA3F5-F479-F3FC-6E5D-775392863E07}"/>
              </a:ext>
            </a:extLst>
          </p:cNvPr>
          <p:cNvSpPr>
            <a:spLocks noGrp="1"/>
          </p:cNvSpPr>
          <p:nvPr>
            <p:ph type="title"/>
          </p:nvPr>
        </p:nvSpPr>
        <p:spPr>
          <a:xfrm>
            <a:off x="839249" y="387602"/>
            <a:ext cx="7465500" cy="592201"/>
          </a:xfrm>
        </p:spPr>
        <p:txBody>
          <a:bodyPr/>
          <a:lstStyle/>
          <a:p>
            <a:pPr algn="ctr"/>
            <a:r>
              <a:rPr lang="en-GB" sz="2800" dirty="0">
                <a:hlinkClick r:id="rId3"/>
              </a:rPr>
              <a:t>NEWS</a:t>
            </a:r>
            <a:endParaRPr lang="en-US" sz="2800" dirty="0"/>
          </a:p>
        </p:txBody>
      </p:sp>
      <p:pic>
        <p:nvPicPr>
          <p:cNvPr id="1028" name="Picture 4">
            <a:extLst>
              <a:ext uri="{FF2B5EF4-FFF2-40B4-BE49-F238E27FC236}">
                <a16:creationId xmlns:a16="http://schemas.microsoft.com/office/drawing/2014/main" id="{8C52F0CD-A464-9D72-B3FB-F121415F36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6172" y="3063421"/>
            <a:ext cx="4031673" cy="226711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BC060725-CB4B-4DB0-7473-D9381DB17680}"/>
              </a:ext>
            </a:extLst>
          </p:cNvPr>
          <p:cNvSpPr txBox="1">
            <a:spLocks/>
          </p:cNvSpPr>
          <p:nvPr/>
        </p:nvSpPr>
        <p:spPr>
          <a:xfrm>
            <a:off x="4299296" y="1653497"/>
            <a:ext cx="4134943" cy="652121"/>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1pPr>
            <a:lvl2pPr marL="914400" marR="0" lvl="1"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2pPr>
            <a:lvl3pPr marL="1371600" marR="0" lvl="2"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3pPr>
            <a:lvl4pPr marL="1828800" marR="0" lvl="3"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4pPr>
            <a:lvl5pPr marL="2286000" marR="0" lvl="4"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5pPr>
            <a:lvl6pPr marL="2743200" marR="0" lvl="5"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6pPr>
            <a:lvl7pPr marL="3200400" marR="0" lvl="6"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7pPr>
            <a:lvl8pPr marL="3657600" marR="0" lvl="7"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8pPr>
            <a:lvl9pPr marL="4114800" marR="0" lvl="8"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9pPr>
          </a:lstStyle>
          <a:p>
            <a:pPr marL="126999" indent="0">
              <a:lnSpc>
                <a:spcPct val="150000"/>
              </a:lnSpc>
            </a:pPr>
            <a:r>
              <a:rPr lang="en-GB" sz="3600" dirty="0">
                <a:latin typeface="Goblin One" panose="020B0604020202020204" charset="0"/>
              </a:rPr>
              <a:t>MACH 0.87</a:t>
            </a:r>
            <a:endParaRPr lang="en-US" sz="3600" dirty="0">
              <a:latin typeface="Goblin One" panose="020B0604020202020204" charset="0"/>
            </a:endParaRPr>
          </a:p>
        </p:txBody>
      </p:sp>
      <p:sp>
        <p:nvSpPr>
          <p:cNvPr id="3" name="Text Placeholder 1">
            <a:extLst>
              <a:ext uri="{FF2B5EF4-FFF2-40B4-BE49-F238E27FC236}">
                <a16:creationId xmlns:a16="http://schemas.microsoft.com/office/drawing/2014/main" id="{3CE1366E-B722-66D7-6A34-ABB5EBE9ECE0}"/>
              </a:ext>
            </a:extLst>
          </p:cNvPr>
          <p:cNvSpPr txBox="1">
            <a:spLocks/>
          </p:cNvSpPr>
          <p:nvPr/>
        </p:nvSpPr>
        <p:spPr>
          <a:xfrm>
            <a:off x="839250" y="2571751"/>
            <a:ext cx="4433167" cy="652121"/>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1pPr>
            <a:lvl2pPr marL="914400" marR="0" lvl="1"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2pPr>
            <a:lvl3pPr marL="1371600" marR="0" lvl="2"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3pPr>
            <a:lvl4pPr marL="1828800" marR="0" lvl="3"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4pPr>
            <a:lvl5pPr marL="2286000" marR="0" lvl="4"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5pPr>
            <a:lvl6pPr marL="2743200" marR="0" lvl="5"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6pPr>
            <a:lvl7pPr marL="3200400" marR="0" lvl="6"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7pPr>
            <a:lvl8pPr marL="3657600" marR="0" lvl="7"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8pPr>
            <a:lvl9pPr marL="4114800" marR="0" lvl="8"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9pPr>
          </a:lstStyle>
          <a:p>
            <a:pPr marL="126999" indent="0">
              <a:lnSpc>
                <a:spcPct val="150000"/>
              </a:lnSpc>
            </a:pPr>
            <a:r>
              <a:rPr lang="en-GB" sz="3600" dirty="0">
                <a:latin typeface="Goblin One" panose="020B0604020202020204" charset="0"/>
              </a:rPr>
              <a:t>56 MINUTES</a:t>
            </a:r>
            <a:endParaRPr lang="en-US" sz="3600" dirty="0">
              <a:latin typeface="Goblin One" panose="020B0604020202020204" charset="0"/>
            </a:endParaRPr>
          </a:p>
        </p:txBody>
      </p:sp>
    </p:spTree>
    <p:extLst>
      <p:ext uri="{BB962C8B-B14F-4D97-AF65-F5344CB8AC3E}">
        <p14:creationId xmlns:p14="http://schemas.microsoft.com/office/powerpoint/2010/main" val="1170716813"/>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24">
          <a:extLst>
            <a:ext uri="{FF2B5EF4-FFF2-40B4-BE49-F238E27FC236}">
              <a16:creationId xmlns:a16="http://schemas.microsoft.com/office/drawing/2014/main" id="{E52E3240-9BB0-4735-5A65-C39556167E69}"/>
            </a:ext>
          </a:extLst>
        </p:cNvPr>
        <p:cNvGrpSpPr/>
        <p:nvPr/>
      </p:nvGrpSpPr>
      <p:grpSpPr>
        <a:xfrm>
          <a:off x="0" y="0"/>
          <a:ext cx="0" cy="0"/>
          <a:chOff x="0" y="0"/>
          <a:chExt cx="0" cy="0"/>
        </a:xfrm>
      </p:grpSpPr>
      <p:grpSp>
        <p:nvGrpSpPr>
          <p:cNvPr id="925" name="Google Shape;925;p52">
            <a:extLst>
              <a:ext uri="{FF2B5EF4-FFF2-40B4-BE49-F238E27FC236}">
                <a16:creationId xmlns:a16="http://schemas.microsoft.com/office/drawing/2014/main" id="{612EC1EC-92F9-A0DF-67C9-8D4390EC7A6B}"/>
              </a:ext>
            </a:extLst>
          </p:cNvPr>
          <p:cNvGrpSpPr/>
          <p:nvPr/>
        </p:nvGrpSpPr>
        <p:grpSpPr>
          <a:xfrm>
            <a:off x="274351" y="280315"/>
            <a:ext cx="3327029" cy="4588201"/>
            <a:chOff x="274350" y="280314"/>
            <a:chExt cx="3327030" cy="4588200"/>
          </a:xfrm>
        </p:grpSpPr>
        <p:sp>
          <p:nvSpPr>
            <p:cNvPr id="926" name="Google Shape;926;p52">
              <a:extLst>
                <a:ext uri="{FF2B5EF4-FFF2-40B4-BE49-F238E27FC236}">
                  <a16:creationId xmlns:a16="http://schemas.microsoft.com/office/drawing/2014/main" id="{2B82FC46-92FD-C728-6F05-E334E938736D}"/>
                </a:ext>
              </a:extLst>
            </p:cNvPr>
            <p:cNvSpPr/>
            <p:nvPr/>
          </p:nvSpPr>
          <p:spPr>
            <a:xfrm>
              <a:off x="274350" y="280314"/>
              <a:ext cx="3327000" cy="4588200"/>
            </a:xfrm>
            <a:prstGeom prst="rect">
              <a:avLst/>
            </a:prstGeom>
            <a:noFill/>
            <a:ln w="9525" cap="flat" cmpd="sng">
              <a:solidFill>
                <a:schemeClr val="accent1"/>
              </a:solidFill>
              <a:prstDash val="solid"/>
              <a:round/>
              <a:headEnd type="none" w="sm" len="sm"/>
              <a:tailEnd type="none" w="sm" len="sm"/>
            </a:ln>
          </p:spPr>
          <p:txBody>
            <a:bodyPr spcFirstLastPara="1" wrap="square" lIns="91427" tIns="91427" rIns="91427" bIns="91427" anchor="ctr" anchorCtr="0">
              <a:noAutofit/>
            </a:bodyPr>
            <a:lstStyle/>
            <a:p>
              <a:endParaRPr sz="1401"/>
            </a:p>
          </p:txBody>
        </p:sp>
        <p:grpSp>
          <p:nvGrpSpPr>
            <p:cNvPr id="927" name="Google Shape;927;p52">
              <a:extLst>
                <a:ext uri="{FF2B5EF4-FFF2-40B4-BE49-F238E27FC236}">
                  <a16:creationId xmlns:a16="http://schemas.microsoft.com/office/drawing/2014/main" id="{03281B84-4096-C606-CB9D-670FAD508218}"/>
                </a:ext>
              </a:extLst>
            </p:cNvPr>
            <p:cNvGrpSpPr/>
            <p:nvPr/>
          </p:nvGrpSpPr>
          <p:grpSpPr>
            <a:xfrm>
              <a:off x="274446" y="280314"/>
              <a:ext cx="3326933" cy="4586045"/>
              <a:chOff x="4306191" y="280328"/>
              <a:chExt cx="3027512" cy="4173305"/>
            </a:xfrm>
          </p:grpSpPr>
          <p:sp>
            <p:nvSpPr>
              <p:cNvPr id="928" name="Google Shape;928;p52">
                <a:extLst>
                  <a:ext uri="{FF2B5EF4-FFF2-40B4-BE49-F238E27FC236}">
                    <a16:creationId xmlns:a16="http://schemas.microsoft.com/office/drawing/2014/main" id="{B2A39E1A-D528-B4C0-493C-55FA11C1F5F9}"/>
                  </a:ext>
                </a:extLst>
              </p:cNvPr>
              <p:cNvSpPr/>
              <p:nvPr/>
            </p:nvSpPr>
            <p:spPr>
              <a:xfrm>
                <a:off x="4306191" y="335266"/>
                <a:ext cx="2897548" cy="1977563"/>
              </a:xfrm>
              <a:custGeom>
                <a:avLst/>
                <a:gdLst/>
                <a:ahLst/>
                <a:cxnLst/>
                <a:rect l="l" t="t" r="r" b="b"/>
                <a:pathLst>
                  <a:path w="75580" h="51583" extrusionOk="0">
                    <a:moveTo>
                      <a:pt x="1" y="1"/>
                    </a:moveTo>
                    <a:lnTo>
                      <a:pt x="1" y="9041"/>
                    </a:lnTo>
                    <a:cubicBezTo>
                      <a:pt x="85" y="9075"/>
                      <a:pt x="169" y="9109"/>
                      <a:pt x="254" y="9142"/>
                    </a:cubicBezTo>
                    <a:cubicBezTo>
                      <a:pt x="2193" y="10003"/>
                      <a:pt x="4133" y="10880"/>
                      <a:pt x="6089" y="11740"/>
                    </a:cubicBezTo>
                    <a:cubicBezTo>
                      <a:pt x="8990" y="13022"/>
                      <a:pt x="11891" y="14371"/>
                      <a:pt x="14843" y="15535"/>
                    </a:cubicBezTo>
                    <a:cubicBezTo>
                      <a:pt x="17710" y="16715"/>
                      <a:pt x="20662" y="17711"/>
                      <a:pt x="23664" y="18537"/>
                    </a:cubicBezTo>
                    <a:cubicBezTo>
                      <a:pt x="26228" y="19229"/>
                      <a:pt x="28859" y="19667"/>
                      <a:pt x="31524" y="19836"/>
                    </a:cubicBezTo>
                    <a:cubicBezTo>
                      <a:pt x="32007" y="19859"/>
                      <a:pt x="32490" y="19871"/>
                      <a:pt x="32973" y="19871"/>
                    </a:cubicBezTo>
                    <a:cubicBezTo>
                      <a:pt x="34563" y="19871"/>
                      <a:pt x="36148" y="19744"/>
                      <a:pt x="37714" y="19498"/>
                    </a:cubicBezTo>
                    <a:cubicBezTo>
                      <a:pt x="39097" y="19279"/>
                      <a:pt x="40480" y="19043"/>
                      <a:pt x="41880" y="18874"/>
                    </a:cubicBezTo>
                    <a:cubicBezTo>
                      <a:pt x="42592" y="18789"/>
                      <a:pt x="43303" y="18746"/>
                      <a:pt x="44015" y="18746"/>
                    </a:cubicBezTo>
                    <a:cubicBezTo>
                      <a:pt x="44568" y="18746"/>
                      <a:pt x="45122" y="18772"/>
                      <a:pt x="45675" y="18824"/>
                    </a:cubicBezTo>
                    <a:cubicBezTo>
                      <a:pt x="47092" y="18976"/>
                      <a:pt x="48458" y="19414"/>
                      <a:pt x="49689" y="20122"/>
                    </a:cubicBezTo>
                    <a:cubicBezTo>
                      <a:pt x="50870" y="20831"/>
                      <a:pt x="51932" y="21725"/>
                      <a:pt x="52843" y="22754"/>
                    </a:cubicBezTo>
                    <a:cubicBezTo>
                      <a:pt x="52961" y="22872"/>
                      <a:pt x="53063" y="22990"/>
                      <a:pt x="53164" y="23108"/>
                    </a:cubicBezTo>
                    <a:cubicBezTo>
                      <a:pt x="53231" y="23209"/>
                      <a:pt x="53282" y="23310"/>
                      <a:pt x="53349" y="23411"/>
                    </a:cubicBezTo>
                    <a:cubicBezTo>
                      <a:pt x="53400" y="23563"/>
                      <a:pt x="53484" y="23698"/>
                      <a:pt x="53602" y="23816"/>
                    </a:cubicBezTo>
                    <a:cubicBezTo>
                      <a:pt x="55879" y="26734"/>
                      <a:pt x="57633" y="29989"/>
                      <a:pt x="59185" y="33363"/>
                    </a:cubicBezTo>
                    <a:cubicBezTo>
                      <a:pt x="60248" y="35724"/>
                      <a:pt x="61024" y="38203"/>
                      <a:pt x="61530" y="40750"/>
                    </a:cubicBezTo>
                    <a:cubicBezTo>
                      <a:pt x="61749" y="41948"/>
                      <a:pt x="62154" y="43095"/>
                      <a:pt x="62727" y="44174"/>
                    </a:cubicBezTo>
                    <a:cubicBezTo>
                      <a:pt x="63587" y="45692"/>
                      <a:pt x="64835" y="46805"/>
                      <a:pt x="66303" y="47733"/>
                    </a:cubicBezTo>
                    <a:cubicBezTo>
                      <a:pt x="68968" y="49437"/>
                      <a:pt x="71902" y="50550"/>
                      <a:pt x="74905" y="51477"/>
                    </a:cubicBezTo>
                    <a:cubicBezTo>
                      <a:pt x="75045" y="51548"/>
                      <a:pt x="75197" y="51583"/>
                      <a:pt x="75342" y="51583"/>
                    </a:cubicBezTo>
                    <a:cubicBezTo>
                      <a:pt x="75371" y="51583"/>
                      <a:pt x="75399" y="51581"/>
                      <a:pt x="75428" y="51579"/>
                    </a:cubicBezTo>
                    <a:cubicBezTo>
                      <a:pt x="75495" y="51562"/>
                      <a:pt x="75579" y="51545"/>
                      <a:pt x="75562" y="51444"/>
                    </a:cubicBezTo>
                    <a:cubicBezTo>
                      <a:pt x="74449" y="51056"/>
                      <a:pt x="73336" y="50668"/>
                      <a:pt x="72257" y="50196"/>
                    </a:cubicBezTo>
                    <a:cubicBezTo>
                      <a:pt x="70654" y="49538"/>
                      <a:pt x="69136" y="48728"/>
                      <a:pt x="67720" y="47767"/>
                    </a:cubicBezTo>
                    <a:cubicBezTo>
                      <a:pt x="66724" y="47075"/>
                      <a:pt x="65847" y="46249"/>
                      <a:pt x="65105" y="45304"/>
                    </a:cubicBezTo>
                    <a:cubicBezTo>
                      <a:pt x="64279" y="44174"/>
                      <a:pt x="63688" y="42926"/>
                      <a:pt x="63334" y="41577"/>
                    </a:cubicBezTo>
                    <a:cubicBezTo>
                      <a:pt x="62879" y="39991"/>
                      <a:pt x="62474" y="38389"/>
                      <a:pt x="61901" y="36837"/>
                    </a:cubicBezTo>
                    <a:cubicBezTo>
                      <a:pt x="61428" y="35522"/>
                      <a:pt x="60889" y="34257"/>
                      <a:pt x="60298" y="33008"/>
                    </a:cubicBezTo>
                    <a:cubicBezTo>
                      <a:pt x="59742" y="31828"/>
                      <a:pt x="59151" y="30664"/>
                      <a:pt x="58544" y="29517"/>
                    </a:cubicBezTo>
                    <a:cubicBezTo>
                      <a:pt x="57414" y="27375"/>
                      <a:pt x="56250" y="25250"/>
                      <a:pt x="54968" y="23192"/>
                    </a:cubicBezTo>
                    <a:cubicBezTo>
                      <a:pt x="53855" y="21455"/>
                      <a:pt x="52641" y="19819"/>
                      <a:pt x="51106" y="18419"/>
                    </a:cubicBezTo>
                    <a:cubicBezTo>
                      <a:pt x="50296" y="17643"/>
                      <a:pt x="49369" y="17002"/>
                      <a:pt x="48374" y="16496"/>
                    </a:cubicBezTo>
                    <a:cubicBezTo>
                      <a:pt x="46603" y="15585"/>
                      <a:pt x="44697" y="15231"/>
                      <a:pt x="42740" y="15164"/>
                    </a:cubicBezTo>
                    <a:cubicBezTo>
                      <a:pt x="42406" y="15153"/>
                      <a:pt x="42072" y="15148"/>
                      <a:pt x="41738" y="15148"/>
                    </a:cubicBezTo>
                    <a:cubicBezTo>
                      <a:pt x="40504" y="15148"/>
                      <a:pt x="39273" y="15212"/>
                      <a:pt x="38051" y="15265"/>
                    </a:cubicBezTo>
                    <a:cubicBezTo>
                      <a:pt x="37310" y="15301"/>
                      <a:pt x="36568" y="15329"/>
                      <a:pt x="35827" y="15329"/>
                    </a:cubicBezTo>
                    <a:cubicBezTo>
                      <a:pt x="35539" y="15329"/>
                      <a:pt x="35252" y="15325"/>
                      <a:pt x="34965" y="15315"/>
                    </a:cubicBezTo>
                    <a:cubicBezTo>
                      <a:pt x="34003" y="15282"/>
                      <a:pt x="33042" y="15265"/>
                      <a:pt x="32081" y="15181"/>
                    </a:cubicBezTo>
                    <a:cubicBezTo>
                      <a:pt x="30596" y="15029"/>
                      <a:pt x="29146" y="14725"/>
                      <a:pt x="27729" y="14253"/>
                    </a:cubicBezTo>
                    <a:cubicBezTo>
                      <a:pt x="26262" y="13764"/>
                      <a:pt x="24811" y="13157"/>
                      <a:pt x="23428" y="12482"/>
                    </a:cubicBezTo>
                    <a:cubicBezTo>
                      <a:pt x="21590" y="11605"/>
                      <a:pt x="19802" y="10694"/>
                      <a:pt x="18031" y="9750"/>
                    </a:cubicBezTo>
                    <a:cubicBezTo>
                      <a:pt x="16378" y="8839"/>
                      <a:pt x="14708" y="7962"/>
                      <a:pt x="13055" y="7068"/>
                    </a:cubicBezTo>
                    <a:cubicBezTo>
                      <a:pt x="10998" y="5955"/>
                      <a:pt x="8940" y="4841"/>
                      <a:pt x="6882" y="3711"/>
                    </a:cubicBezTo>
                    <a:lnTo>
                      <a:pt x="3880" y="2092"/>
                    </a:lnTo>
                    <a:cubicBezTo>
                      <a:pt x="2598" y="1401"/>
                      <a:pt x="1299" y="692"/>
                      <a:pt x="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929" name="Google Shape;929;p52">
                <a:extLst>
                  <a:ext uri="{FF2B5EF4-FFF2-40B4-BE49-F238E27FC236}">
                    <a16:creationId xmlns:a16="http://schemas.microsoft.com/office/drawing/2014/main" id="{2D195FC8-5D20-3581-BD73-D0B563FD471E}"/>
                  </a:ext>
                </a:extLst>
              </p:cNvPr>
              <p:cNvSpPr/>
              <p:nvPr/>
            </p:nvSpPr>
            <p:spPr>
              <a:xfrm>
                <a:off x="6471072" y="280328"/>
                <a:ext cx="785689" cy="1997307"/>
              </a:xfrm>
              <a:custGeom>
                <a:avLst/>
                <a:gdLst/>
                <a:ahLst/>
                <a:cxnLst/>
                <a:rect l="l" t="t" r="r" b="b"/>
                <a:pathLst>
                  <a:path w="20494" h="52098" extrusionOk="0">
                    <a:moveTo>
                      <a:pt x="743" y="0"/>
                    </a:moveTo>
                    <a:cubicBezTo>
                      <a:pt x="743" y="84"/>
                      <a:pt x="743" y="186"/>
                      <a:pt x="743" y="270"/>
                    </a:cubicBezTo>
                    <a:cubicBezTo>
                      <a:pt x="658" y="776"/>
                      <a:pt x="574" y="1282"/>
                      <a:pt x="507" y="1771"/>
                    </a:cubicBezTo>
                    <a:cubicBezTo>
                      <a:pt x="287" y="3103"/>
                      <a:pt x="152" y="4419"/>
                      <a:pt x="85" y="5751"/>
                    </a:cubicBezTo>
                    <a:cubicBezTo>
                      <a:pt x="1" y="8163"/>
                      <a:pt x="220" y="10558"/>
                      <a:pt x="709" y="12903"/>
                    </a:cubicBezTo>
                    <a:cubicBezTo>
                      <a:pt x="1013" y="14488"/>
                      <a:pt x="1400" y="16057"/>
                      <a:pt x="1805" y="17609"/>
                    </a:cubicBezTo>
                    <a:cubicBezTo>
                      <a:pt x="1974" y="18199"/>
                      <a:pt x="2126" y="18789"/>
                      <a:pt x="2244" y="19397"/>
                    </a:cubicBezTo>
                    <a:cubicBezTo>
                      <a:pt x="2244" y="19582"/>
                      <a:pt x="2278" y="19768"/>
                      <a:pt x="2345" y="19936"/>
                    </a:cubicBezTo>
                    <a:cubicBezTo>
                      <a:pt x="2547" y="20695"/>
                      <a:pt x="2817" y="21454"/>
                      <a:pt x="3053" y="22213"/>
                    </a:cubicBezTo>
                    <a:cubicBezTo>
                      <a:pt x="3661" y="24153"/>
                      <a:pt x="4403" y="26059"/>
                      <a:pt x="5263" y="27897"/>
                    </a:cubicBezTo>
                    <a:cubicBezTo>
                      <a:pt x="6241" y="29938"/>
                      <a:pt x="7405" y="31878"/>
                      <a:pt x="8535" y="33817"/>
                    </a:cubicBezTo>
                    <a:cubicBezTo>
                      <a:pt x="9412" y="35251"/>
                      <a:pt x="10205" y="36752"/>
                      <a:pt x="10879" y="38304"/>
                    </a:cubicBezTo>
                    <a:cubicBezTo>
                      <a:pt x="11622" y="40092"/>
                      <a:pt x="12077" y="41981"/>
                      <a:pt x="12566" y="43853"/>
                    </a:cubicBezTo>
                    <a:cubicBezTo>
                      <a:pt x="13055" y="45742"/>
                      <a:pt x="13899" y="47462"/>
                      <a:pt x="15315" y="48846"/>
                    </a:cubicBezTo>
                    <a:cubicBezTo>
                      <a:pt x="16698" y="50212"/>
                      <a:pt x="18334" y="51190"/>
                      <a:pt x="20072" y="52033"/>
                    </a:cubicBezTo>
                    <a:cubicBezTo>
                      <a:pt x="20145" y="52070"/>
                      <a:pt x="20226" y="52097"/>
                      <a:pt x="20304" y="52097"/>
                    </a:cubicBezTo>
                    <a:cubicBezTo>
                      <a:pt x="20334" y="52097"/>
                      <a:pt x="20364" y="52093"/>
                      <a:pt x="20392" y="52084"/>
                    </a:cubicBezTo>
                    <a:cubicBezTo>
                      <a:pt x="20443" y="52067"/>
                      <a:pt x="20493" y="52033"/>
                      <a:pt x="20476" y="51966"/>
                    </a:cubicBezTo>
                    <a:cubicBezTo>
                      <a:pt x="20392" y="51915"/>
                      <a:pt x="20308" y="51865"/>
                      <a:pt x="20207" y="51814"/>
                    </a:cubicBezTo>
                    <a:cubicBezTo>
                      <a:pt x="19043" y="51190"/>
                      <a:pt x="17947" y="50431"/>
                      <a:pt x="16935" y="49571"/>
                    </a:cubicBezTo>
                    <a:cubicBezTo>
                      <a:pt x="15788" y="48609"/>
                      <a:pt x="14894" y="47361"/>
                      <a:pt x="14337" y="45978"/>
                    </a:cubicBezTo>
                    <a:cubicBezTo>
                      <a:pt x="13865" y="44798"/>
                      <a:pt x="13629" y="43566"/>
                      <a:pt x="13409" y="42335"/>
                    </a:cubicBezTo>
                    <a:cubicBezTo>
                      <a:pt x="13089" y="40480"/>
                      <a:pt x="12532" y="38692"/>
                      <a:pt x="11740" y="37005"/>
                    </a:cubicBezTo>
                    <a:cubicBezTo>
                      <a:pt x="11065" y="35656"/>
                      <a:pt x="10306" y="34357"/>
                      <a:pt x="9513" y="33109"/>
                    </a:cubicBezTo>
                    <a:cubicBezTo>
                      <a:pt x="8366" y="31254"/>
                      <a:pt x="7236" y="29415"/>
                      <a:pt x="6326" y="27442"/>
                    </a:cubicBezTo>
                    <a:cubicBezTo>
                      <a:pt x="5786" y="26261"/>
                      <a:pt x="5330" y="25047"/>
                      <a:pt x="4959" y="23799"/>
                    </a:cubicBezTo>
                    <a:cubicBezTo>
                      <a:pt x="4403" y="21943"/>
                      <a:pt x="3964" y="20071"/>
                      <a:pt x="3627" y="18182"/>
                    </a:cubicBezTo>
                    <a:cubicBezTo>
                      <a:pt x="3475" y="17288"/>
                      <a:pt x="3340" y="16394"/>
                      <a:pt x="3239" y="15500"/>
                    </a:cubicBezTo>
                    <a:cubicBezTo>
                      <a:pt x="3171" y="14859"/>
                      <a:pt x="3121" y="14235"/>
                      <a:pt x="3070" y="13594"/>
                    </a:cubicBezTo>
                    <a:cubicBezTo>
                      <a:pt x="3020" y="13004"/>
                      <a:pt x="3003" y="12397"/>
                      <a:pt x="3020" y="11790"/>
                    </a:cubicBezTo>
                    <a:cubicBezTo>
                      <a:pt x="3037" y="11115"/>
                      <a:pt x="3037" y="10440"/>
                      <a:pt x="3104" y="9766"/>
                    </a:cubicBezTo>
                    <a:cubicBezTo>
                      <a:pt x="3188" y="8804"/>
                      <a:pt x="3340" y="7860"/>
                      <a:pt x="3576" y="6915"/>
                    </a:cubicBezTo>
                    <a:cubicBezTo>
                      <a:pt x="4065" y="5043"/>
                      <a:pt x="4824" y="3255"/>
                      <a:pt x="5836" y="1602"/>
                    </a:cubicBezTo>
                    <a:cubicBezTo>
                      <a:pt x="6157" y="1063"/>
                      <a:pt x="6460" y="540"/>
                      <a:pt x="678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930" name="Google Shape;930;p52">
                <a:extLst>
                  <a:ext uri="{FF2B5EF4-FFF2-40B4-BE49-F238E27FC236}">
                    <a16:creationId xmlns:a16="http://schemas.microsoft.com/office/drawing/2014/main" id="{BCFBAF50-5296-F79A-D4C9-908080862AB9}"/>
                  </a:ext>
                </a:extLst>
              </p:cNvPr>
              <p:cNvSpPr/>
              <p:nvPr/>
            </p:nvSpPr>
            <p:spPr>
              <a:xfrm>
                <a:off x="6674759" y="280328"/>
                <a:ext cx="658945" cy="2025255"/>
              </a:xfrm>
              <a:custGeom>
                <a:avLst/>
                <a:gdLst/>
                <a:ahLst/>
                <a:cxnLst/>
                <a:rect l="l" t="t" r="r" b="b"/>
                <a:pathLst>
                  <a:path w="17188" h="52827" extrusionOk="0">
                    <a:moveTo>
                      <a:pt x="9783" y="0"/>
                    </a:moveTo>
                    <a:cubicBezTo>
                      <a:pt x="9648" y="101"/>
                      <a:pt x="9513" y="219"/>
                      <a:pt x="9429" y="371"/>
                    </a:cubicBezTo>
                    <a:cubicBezTo>
                      <a:pt x="9108" y="810"/>
                      <a:pt x="8771" y="1231"/>
                      <a:pt x="8383" y="1636"/>
                    </a:cubicBezTo>
                    <a:cubicBezTo>
                      <a:pt x="7456" y="2547"/>
                      <a:pt x="6444" y="3356"/>
                      <a:pt x="5347" y="4065"/>
                    </a:cubicBezTo>
                    <a:cubicBezTo>
                      <a:pt x="3711" y="5127"/>
                      <a:pt x="2412" y="6645"/>
                      <a:pt x="1603" y="8416"/>
                    </a:cubicBezTo>
                    <a:cubicBezTo>
                      <a:pt x="540" y="10710"/>
                      <a:pt x="152" y="13139"/>
                      <a:pt x="68" y="15618"/>
                    </a:cubicBezTo>
                    <a:cubicBezTo>
                      <a:pt x="1" y="17491"/>
                      <a:pt x="220" y="19346"/>
                      <a:pt x="473" y="21201"/>
                    </a:cubicBezTo>
                    <a:cubicBezTo>
                      <a:pt x="894" y="24322"/>
                      <a:pt x="1991" y="27324"/>
                      <a:pt x="3661" y="29989"/>
                    </a:cubicBezTo>
                    <a:cubicBezTo>
                      <a:pt x="4723" y="31659"/>
                      <a:pt x="5853" y="33261"/>
                      <a:pt x="6899" y="34947"/>
                    </a:cubicBezTo>
                    <a:cubicBezTo>
                      <a:pt x="7894" y="36499"/>
                      <a:pt x="8602" y="38220"/>
                      <a:pt x="8973" y="40041"/>
                    </a:cubicBezTo>
                    <a:cubicBezTo>
                      <a:pt x="9210" y="41306"/>
                      <a:pt x="9277" y="42605"/>
                      <a:pt x="9446" y="43887"/>
                    </a:cubicBezTo>
                    <a:cubicBezTo>
                      <a:pt x="9732" y="46434"/>
                      <a:pt x="11048" y="48761"/>
                      <a:pt x="13072" y="50313"/>
                    </a:cubicBezTo>
                    <a:cubicBezTo>
                      <a:pt x="14354" y="51308"/>
                      <a:pt x="15720" y="52151"/>
                      <a:pt x="17187" y="52826"/>
                    </a:cubicBezTo>
                    <a:lnTo>
                      <a:pt x="17187" y="51966"/>
                    </a:lnTo>
                    <a:cubicBezTo>
                      <a:pt x="16395" y="51477"/>
                      <a:pt x="15653" y="50920"/>
                      <a:pt x="14961" y="50313"/>
                    </a:cubicBezTo>
                    <a:cubicBezTo>
                      <a:pt x="12988" y="48542"/>
                      <a:pt x="12043" y="46383"/>
                      <a:pt x="12448" y="43701"/>
                    </a:cubicBezTo>
                    <a:cubicBezTo>
                      <a:pt x="12684" y="42183"/>
                      <a:pt x="13173" y="40716"/>
                      <a:pt x="13882" y="39367"/>
                    </a:cubicBezTo>
                    <a:cubicBezTo>
                      <a:pt x="14539" y="38102"/>
                      <a:pt x="15484" y="37157"/>
                      <a:pt x="16884" y="36702"/>
                    </a:cubicBezTo>
                    <a:cubicBezTo>
                      <a:pt x="16985" y="36668"/>
                      <a:pt x="17086" y="36651"/>
                      <a:pt x="17187" y="36617"/>
                    </a:cubicBezTo>
                    <a:lnTo>
                      <a:pt x="17187" y="0"/>
                    </a:ln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931" name="Google Shape;931;p52">
                <a:extLst>
                  <a:ext uri="{FF2B5EF4-FFF2-40B4-BE49-F238E27FC236}">
                    <a16:creationId xmlns:a16="http://schemas.microsoft.com/office/drawing/2014/main" id="{0E065A29-E11F-9AB1-7BD2-05DEDFE9628E}"/>
                  </a:ext>
                </a:extLst>
              </p:cNvPr>
              <p:cNvSpPr/>
              <p:nvPr/>
            </p:nvSpPr>
            <p:spPr>
              <a:xfrm>
                <a:off x="4306191" y="2844800"/>
                <a:ext cx="3027512" cy="1608833"/>
              </a:xfrm>
              <a:custGeom>
                <a:avLst/>
                <a:gdLst/>
                <a:ahLst/>
                <a:cxnLst/>
                <a:rect l="l" t="t" r="r" b="b"/>
                <a:pathLst>
                  <a:path w="78970" h="41965" extrusionOk="0">
                    <a:moveTo>
                      <a:pt x="78969" y="1"/>
                    </a:moveTo>
                    <a:cubicBezTo>
                      <a:pt x="78851" y="85"/>
                      <a:pt x="78733" y="169"/>
                      <a:pt x="78598" y="237"/>
                    </a:cubicBezTo>
                    <a:cubicBezTo>
                      <a:pt x="77367" y="979"/>
                      <a:pt x="75984" y="1451"/>
                      <a:pt x="74550" y="1620"/>
                    </a:cubicBezTo>
                    <a:cubicBezTo>
                      <a:pt x="72341" y="1940"/>
                      <a:pt x="70115" y="1873"/>
                      <a:pt x="67905" y="1957"/>
                    </a:cubicBezTo>
                    <a:cubicBezTo>
                      <a:pt x="66505" y="2008"/>
                      <a:pt x="65105" y="2058"/>
                      <a:pt x="63722" y="2193"/>
                    </a:cubicBezTo>
                    <a:cubicBezTo>
                      <a:pt x="61378" y="2413"/>
                      <a:pt x="59067" y="2986"/>
                      <a:pt x="56874" y="3880"/>
                    </a:cubicBezTo>
                    <a:cubicBezTo>
                      <a:pt x="54581" y="4808"/>
                      <a:pt x="52422" y="6005"/>
                      <a:pt x="50280" y="7253"/>
                    </a:cubicBezTo>
                    <a:cubicBezTo>
                      <a:pt x="48256" y="8417"/>
                      <a:pt x="46232" y="9581"/>
                      <a:pt x="44090" y="10525"/>
                    </a:cubicBezTo>
                    <a:cubicBezTo>
                      <a:pt x="40025" y="12296"/>
                      <a:pt x="35791" y="13561"/>
                      <a:pt x="31490" y="14573"/>
                    </a:cubicBezTo>
                    <a:cubicBezTo>
                      <a:pt x="29753" y="14978"/>
                      <a:pt x="27999" y="15282"/>
                      <a:pt x="26312" y="15855"/>
                    </a:cubicBezTo>
                    <a:cubicBezTo>
                      <a:pt x="24339" y="16513"/>
                      <a:pt x="22602" y="17711"/>
                      <a:pt x="21320" y="19330"/>
                    </a:cubicBezTo>
                    <a:cubicBezTo>
                      <a:pt x="20358" y="20527"/>
                      <a:pt x="19566" y="21860"/>
                      <a:pt x="18722" y="23159"/>
                    </a:cubicBezTo>
                    <a:cubicBezTo>
                      <a:pt x="17086" y="25688"/>
                      <a:pt x="15164" y="27949"/>
                      <a:pt x="12718" y="29753"/>
                    </a:cubicBezTo>
                    <a:cubicBezTo>
                      <a:pt x="8721" y="32722"/>
                      <a:pt x="4706" y="35690"/>
                      <a:pt x="507" y="38389"/>
                    </a:cubicBezTo>
                    <a:cubicBezTo>
                      <a:pt x="304" y="38507"/>
                      <a:pt x="135" y="38659"/>
                      <a:pt x="1" y="38828"/>
                    </a:cubicBezTo>
                    <a:lnTo>
                      <a:pt x="1" y="41965"/>
                    </a:lnTo>
                    <a:lnTo>
                      <a:pt x="8164" y="41965"/>
                    </a:lnTo>
                    <a:cubicBezTo>
                      <a:pt x="8434" y="41830"/>
                      <a:pt x="8670" y="41678"/>
                      <a:pt x="8906" y="41476"/>
                    </a:cubicBezTo>
                    <a:cubicBezTo>
                      <a:pt x="9361" y="41105"/>
                      <a:pt x="9834" y="40717"/>
                      <a:pt x="10306" y="40346"/>
                    </a:cubicBezTo>
                    <a:cubicBezTo>
                      <a:pt x="12802" y="38288"/>
                      <a:pt x="15231" y="36146"/>
                      <a:pt x="17542" y="33869"/>
                    </a:cubicBezTo>
                    <a:cubicBezTo>
                      <a:pt x="17896" y="33515"/>
                      <a:pt x="18216" y="33127"/>
                      <a:pt x="18554" y="32772"/>
                    </a:cubicBezTo>
                    <a:cubicBezTo>
                      <a:pt x="19886" y="31423"/>
                      <a:pt x="21117" y="29973"/>
                      <a:pt x="22214" y="28438"/>
                    </a:cubicBezTo>
                    <a:cubicBezTo>
                      <a:pt x="23344" y="26886"/>
                      <a:pt x="24373" y="25267"/>
                      <a:pt x="25469" y="23698"/>
                    </a:cubicBezTo>
                    <a:cubicBezTo>
                      <a:pt x="26650" y="21927"/>
                      <a:pt x="28184" y="20426"/>
                      <a:pt x="29989" y="19279"/>
                    </a:cubicBezTo>
                    <a:cubicBezTo>
                      <a:pt x="31220" y="18520"/>
                      <a:pt x="32485" y="17812"/>
                      <a:pt x="33801" y="17188"/>
                    </a:cubicBezTo>
                    <a:cubicBezTo>
                      <a:pt x="35994" y="16125"/>
                      <a:pt x="38271" y="15214"/>
                      <a:pt x="40548" y="14304"/>
                    </a:cubicBezTo>
                    <a:cubicBezTo>
                      <a:pt x="42251" y="13612"/>
                      <a:pt x="43955" y="12904"/>
                      <a:pt x="45624" y="12094"/>
                    </a:cubicBezTo>
                    <a:cubicBezTo>
                      <a:pt x="47851" y="11015"/>
                      <a:pt x="49993" y="9766"/>
                      <a:pt x="52152" y="8569"/>
                    </a:cubicBezTo>
                    <a:cubicBezTo>
                      <a:pt x="53805" y="7624"/>
                      <a:pt x="55542" y="6832"/>
                      <a:pt x="57330" y="6191"/>
                    </a:cubicBezTo>
                    <a:cubicBezTo>
                      <a:pt x="60163" y="5196"/>
                      <a:pt x="63098" y="4909"/>
                      <a:pt x="66067" y="4858"/>
                    </a:cubicBezTo>
                    <a:cubicBezTo>
                      <a:pt x="66176" y="4857"/>
                      <a:pt x="66285" y="4857"/>
                      <a:pt x="66395" y="4857"/>
                    </a:cubicBezTo>
                    <a:cubicBezTo>
                      <a:pt x="67832" y="4857"/>
                      <a:pt x="69279" y="4937"/>
                      <a:pt x="70718" y="4937"/>
                    </a:cubicBezTo>
                    <a:cubicBezTo>
                      <a:pt x="71012" y="4937"/>
                      <a:pt x="71306" y="4934"/>
                      <a:pt x="71599" y="4926"/>
                    </a:cubicBezTo>
                    <a:cubicBezTo>
                      <a:pt x="72645" y="4926"/>
                      <a:pt x="73690" y="4841"/>
                      <a:pt x="74719" y="4707"/>
                    </a:cubicBezTo>
                    <a:cubicBezTo>
                      <a:pt x="76187" y="4504"/>
                      <a:pt x="77620" y="4082"/>
                      <a:pt x="78969" y="3442"/>
                    </a:cubicBezTo>
                    <a:lnTo>
                      <a:pt x="78969"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932" name="Google Shape;932;p52">
                <a:extLst>
                  <a:ext uri="{FF2B5EF4-FFF2-40B4-BE49-F238E27FC236}">
                    <a16:creationId xmlns:a16="http://schemas.microsoft.com/office/drawing/2014/main" id="{D99C0011-8748-C2B4-12AE-FF2AC7C9C2B7}"/>
                  </a:ext>
                </a:extLst>
              </p:cNvPr>
              <p:cNvSpPr/>
              <p:nvPr/>
            </p:nvSpPr>
            <p:spPr>
              <a:xfrm>
                <a:off x="4747187" y="280328"/>
                <a:ext cx="2586516" cy="2058877"/>
              </a:xfrm>
              <a:custGeom>
                <a:avLst/>
                <a:gdLst/>
                <a:ahLst/>
                <a:cxnLst/>
                <a:rect l="l" t="t" r="r" b="b"/>
                <a:pathLst>
                  <a:path w="67467" h="53704" extrusionOk="0">
                    <a:moveTo>
                      <a:pt x="0" y="0"/>
                    </a:moveTo>
                    <a:cubicBezTo>
                      <a:pt x="34" y="118"/>
                      <a:pt x="152" y="152"/>
                      <a:pt x="253" y="219"/>
                    </a:cubicBezTo>
                    <a:cubicBezTo>
                      <a:pt x="675" y="489"/>
                      <a:pt x="1097" y="742"/>
                      <a:pt x="1518" y="1012"/>
                    </a:cubicBezTo>
                    <a:cubicBezTo>
                      <a:pt x="3357" y="2176"/>
                      <a:pt x="5212" y="3323"/>
                      <a:pt x="7084" y="4470"/>
                    </a:cubicBezTo>
                    <a:cubicBezTo>
                      <a:pt x="9176" y="5718"/>
                      <a:pt x="11250" y="6949"/>
                      <a:pt x="13342" y="8197"/>
                    </a:cubicBezTo>
                    <a:cubicBezTo>
                      <a:pt x="14489" y="8872"/>
                      <a:pt x="15653" y="9530"/>
                      <a:pt x="16867" y="10103"/>
                    </a:cubicBezTo>
                    <a:cubicBezTo>
                      <a:pt x="18436" y="10845"/>
                      <a:pt x="20088" y="11368"/>
                      <a:pt x="21792" y="11689"/>
                    </a:cubicBezTo>
                    <a:cubicBezTo>
                      <a:pt x="22939" y="11908"/>
                      <a:pt x="24086" y="12076"/>
                      <a:pt x="25250" y="12178"/>
                    </a:cubicBezTo>
                    <a:cubicBezTo>
                      <a:pt x="26464" y="12296"/>
                      <a:pt x="27662" y="12448"/>
                      <a:pt x="28859" y="12566"/>
                    </a:cubicBezTo>
                    <a:cubicBezTo>
                      <a:pt x="30141" y="12701"/>
                      <a:pt x="31406" y="12903"/>
                      <a:pt x="32654" y="13173"/>
                    </a:cubicBezTo>
                    <a:cubicBezTo>
                      <a:pt x="35133" y="13729"/>
                      <a:pt x="37394" y="14944"/>
                      <a:pt x="39215" y="16715"/>
                    </a:cubicBezTo>
                    <a:cubicBezTo>
                      <a:pt x="40784" y="18233"/>
                      <a:pt x="42032" y="19987"/>
                      <a:pt x="43162" y="21842"/>
                    </a:cubicBezTo>
                    <a:cubicBezTo>
                      <a:pt x="44140" y="23428"/>
                      <a:pt x="45017" y="25081"/>
                      <a:pt x="45894" y="26733"/>
                    </a:cubicBezTo>
                    <a:cubicBezTo>
                      <a:pt x="46889" y="28639"/>
                      <a:pt x="47884" y="30512"/>
                      <a:pt x="48846" y="32401"/>
                    </a:cubicBezTo>
                    <a:cubicBezTo>
                      <a:pt x="49706" y="34070"/>
                      <a:pt x="50549" y="35757"/>
                      <a:pt x="51275" y="37494"/>
                    </a:cubicBezTo>
                    <a:cubicBezTo>
                      <a:pt x="51781" y="38776"/>
                      <a:pt x="52236" y="40075"/>
                      <a:pt x="52641" y="41407"/>
                    </a:cubicBezTo>
                    <a:cubicBezTo>
                      <a:pt x="52978" y="42554"/>
                      <a:pt x="53282" y="43718"/>
                      <a:pt x="53771" y="44831"/>
                    </a:cubicBezTo>
                    <a:cubicBezTo>
                      <a:pt x="54243" y="45944"/>
                      <a:pt x="54918" y="46956"/>
                      <a:pt x="55761" y="47834"/>
                    </a:cubicBezTo>
                    <a:cubicBezTo>
                      <a:pt x="56638" y="48744"/>
                      <a:pt x="57633" y="49520"/>
                      <a:pt x="58730" y="50161"/>
                    </a:cubicBezTo>
                    <a:cubicBezTo>
                      <a:pt x="60517" y="51190"/>
                      <a:pt x="62407" y="52050"/>
                      <a:pt x="64363" y="52708"/>
                    </a:cubicBezTo>
                    <a:cubicBezTo>
                      <a:pt x="65375" y="53079"/>
                      <a:pt x="66421" y="53399"/>
                      <a:pt x="67466" y="53703"/>
                    </a:cubicBezTo>
                    <a:lnTo>
                      <a:pt x="67466" y="53248"/>
                    </a:lnTo>
                    <a:cubicBezTo>
                      <a:pt x="66944" y="53079"/>
                      <a:pt x="66404" y="52893"/>
                      <a:pt x="65898" y="52691"/>
                    </a:cubicBezTo>
                    <a:cubicBezTo>
                      <a:pt x="63857" y="51932"/>
                      <a:pt x="61917" y="50954"/>
                      <a:pt x="60113" y="49756"/>
                    </a:cubicBezTo>
                    <a:cubicBezTo>
                      <a:pt x="57954" y="48306"/>
                      <a:pt x="56368" y="46147"/>
                      <a:pt x="55643" y="43651"/>
                    </a:cubicBezTo>
                    <a:cubicBezTo>
                      <a:pt x="55205" y="42217"/>
                      <a:pt x="54783" y="40766"/>
                      <a:pt x="54277" y="39350"/>
                    </a:cubicBezTo>
                    <a:cubicBezTo>
                      <a:pt x="53400" y="36955"/>
                      <a:pt x="52185" y="34728"/>
                      <a:pt x="50954" y="32502"/>
                    </a:cubicBezTo>
                    <a:cubicBezTo>
                      <a:pt x="49402" y="29685"/>
                      <a:pt x="47969" y="26818"/>
                      <a:pt x="46687" y="23849"/>
                    </a:cubicBezTo>
                    <a:cubicBezTo>
                      <a:pt x="45118" y="20172"/>
                      <a:pt x="43567" y="16512"/>
                      <a:pt x="41711" y="12970"/>
                    </a:cubicBezTo>
                    <a:cubicBezTo>
                      <a:pt x="40379" y="10356"/>
                      <a:pt x="38827" y="7877"/>
                      <a:pt x="37056" y="5549"/>
                    </a:cubicBezTo>
                    <a:cubicBezTo>
                      <a:pt x="36095" y="4250"/>
                      <a:pt x="34880" y="3154"/>
                      <a:pt x="33497" y="2328"/>
                    </a:cubicBezTo>
                    <a:cubicBezTo>
                      <a:pt x="31608" y="1198"/>
                      <a:pt x="29534" y="506"/>
                      <a:pt x="27409" y="0"/>
                    </a:cubicBez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933" name="Google Shape;933;p52">
                <a:extLst>
                  <a:ext uri="{FF2B5EF4-FFF2-40B4-BE49-F238E27FC236}">
                    <a16:creationId xmlns:a16="http://schemas.microsoft.com/office/drawing/2014/main" id="{1D9A9108-F4DA-FC91-A15D-F45A1A467AB4}"/>
                  </a:ext>
                </a:extLst>
              </p:cNvPr>
              <p:cNvSpPr/>
              <p:nvPr/>
            </p:nvSpPr>
            <p:spPr>
              <a:xfrm>
                <a:off x="4306191" y="679652"/>
                <a:ext cx="3027512" cy="1678301"/>
              </a:xfrm>
              <a:custGeom>
                <a:avLst/>
                <a:gdLst/>
                <a:ahLst/>
                <a:cxnLst/>
                <a:rect l="l" t="t" r="r" b="b"/>
                <a:pathLst>
                  <a:path w="78970" h="43777" extrusionOk="0">
                    <a:moveTo>
                      <a:pt x="168" y="0"/>
                    </a:moveTo>
                    <a:cubicBezTo>
                      <a:pt x="114" y="0"/>
                      <a:pt x="58" y="16"/>
                      <a:pt x="1" y="58"/>
                    </a:cubicBezTo>
                    <a:lnTo>
                      <a:pt x="1" y="12910"/>
                    </a:lnTo>
                    <a:lnTo>
                      <a:pt x="422" y="13045"/>
                    </a:lnTo>
                    <a:cubicBezTo>
                      <a:pt x="3155" y="13838"/>
                      <a:pt x="5921" y="14462"/>
                      <a:pt x="8737" y="14884"/>
                    </a:cubicBezTo>
                    <a:cubicBezTo>
                      <a:pt x="9952" y="15069"/>
                      <a:pt x="11183" y="15255"/>
                      <a:pt x="12414" y="15407"/>
                    </a:cubicBezTo>
                    <a:cubicBezTo>
                      <a:pt x="13527" y="15558"/>
                      <a:pt x="14658" y="15693"/>
                      <a:pt x="15788" y="15828"/>
                    </a:cubicBezTo>
                    <a:cubicBezTo>
                      <a:pt x="16698" y="15946"/>
                      <a:pt x="17609" y="16031"/>
                      <a:pt x="18520" y="16132"/>
                    </a:cubicBezTo>
                    <a:cubicBezTo>
                      <a:pt x="19549" y="16233"/>
                      <a:pt x="20578" y="16334"/>
                      <a:pt x="21590" y="16436"/>
                    </a:cubicBezTo>
                    <a:cubicBezTo>
                      <a:pt x="22619" y="16537"/>
                      <a:pt x="23614" y="16587"/>
                      <a:pt x="24609" y="16672"/>
                    </a:cubicBezTo>
                    <a:cubicBezTo>
                      <a:pt x="25992" y="16773"/>
                      <a:pt x="27375" y="16874"/>
                      <a:pt x="28741" y="16942"/>
                    </a:cubicBezTo>
                    <a:cubicBezTo>
                      <a:pt x="29230" y="16975"/>
                      <a:pt x="29719" y="16992"/>
                      <a:pt x="30208" y="17009"/>
                    </a:cubicBezTo>
                    <a:cubicBezTo>
                      <a:pt x="31302" y="17066"/>
                      <a:pt x="32396" y="17115"/>
                      <a:pt x="33489" y="17115"/>
                    </a:cubicBezTo>
                    <a:cubicBezTo>
                      <a:pt x="34015" y="17115"/>
                      <a:pt x="34540" y="17104"/>
                      <a:pt x="35066" y="17076"/>
                    </a:cubicBezTo>
                    <a:cubicBezTo>
                      <a:pt x="36398" y="17009"/>
                      <a:pt x="37731" y="16857"/>
                      <a:pt x="39063" y="16621"/>
                    </a:cubicBezTo>
                    <a:cubicBezTo>
                      <a:pt x="40396" y="16385"/>
                      <a:pt x="41711" y="16115"/>
                      <a:pt x="43044" y="15879"/>
                    </a:cubicBezTo>
                    <a:cubicBezTo>
                      <a:pt x="43988" y="15683"/>
                      <a:pt x="44951" y="15585"/>
                      <a:pt x="45911" y="15585"/>
                    </a:cubicBezTo>
                    <a:cubicBezTo>
                      <a:pt x="46272" y="15585"/>
                      <a:pt x="46632" y="15598"/>
                      <a:pt x="46991" y="15626"/>
                    </a:cubicBezTo>
                    <a:cubicBezTo>
                      <a:pt x="48306" y="15744"/>
                      <a:pt x="49571" y="16166"/>
                      <a:pt x="50684" y="16891"/>
                    </a:cubicBezTo>
                    <a:cubicBezTo>
                      <a:pt x="52051" y="17785"/>
                      <a:pt x="53130" y="18966"/>
                      <a:pt x="54058" y="20298"/>
                    </a:cubicBezTo>
                    <a:cubicBezTo>
                      <a:pt x="54901" y="21512"/>
                      <a:pt x="55609" y="22828"/>
                      <a:pt x="56149" y="24228"/>
                    </a:cubicBezTo>
                    <a:cubicBezTo>
                      <a:pt x="56858" y="26016"/>
                      <a:pt x="57279" y="27854"/>
                      <a:pt x="57195" y="29794"/>
                    </a:cubicBezTo>
                    <a:cubicBezTo>
                      <a:pt x="57161" y="30519"/>
                      <a:pt x="57043" y="31228"/>
                      <a:pt x="56976" y="31953"/>
                    </a:cubicBezTo>
                    <a:cubicBezTo>
                      <a:pt x="56874" y="32695"/>
                      <a:pt x="56858" y="33437"/>
                      <a:pt x="56925" y="34179"/>
                    </a:cubicBezTo>
                    <a:cubicBezTo>
                      <a:pt x="57060" y="35124"/>
                      <a:pt x="57515" y="35967"/>
                      <a:pt x="58241" y="36591"/>
                    </a:cubicBezTo>
                    <a:cubicBezTo>
                      <a:pt x="59016" y="37249"/>
                      <a:pt x="59893" y="37789"/>
                      <a:pt x="60838" y="38177"/>
                    </a:cubicBezTo>
                    <a:cubicBezTo>
                      <a:pt x="62086" y="38716"/>
                      <a:pt x="63368" y="39189"/>
                      <a:pt x="64633" y="39661"/>
                    </a:cubicBezTo>
                    <a:cubicBezTo>
                      <a:pt x="68968" y="41263"/>
                      <a:pt x="73370" y="42680"/>
                      <a:pt x="77907" y="43574"/>
                    </a:cubicBezTo>
                    <a:cubicBezTo>
                      <a:pt x="78261" y="43641"/>
                      <a:pt x="78615" y="43709"/>
                      <a:pt x="78969" y="43776"/>
                    </a:cubicBezTo>
                    <a:lnTo>
                      <a:pt x="78969" y="43456"/>
                    </a:lnTo>
                    <a:cubicBezTo>
                      <a:pt x="78548" y="43371"/>
                      <a:pt x="78126" y="43253"/>
                      <a:pt x="77704" y="43118"/>
                    </a:cubicBezTo>
                    <a:cubicBezTo>
                      <a:pt x="76945" y="42950"/>
                      <a:pt x="76203" y="42663"/>
                      <a:pt x="75428" y="42511"/>
                    </a:cubicBezTo>
                    <a:cubicBezTo>
                      <a:pt x="75377" y="42511"/>
                      <a:pt x="75309" y="42494"/>
                      <a:pt x="75259" y="42477"/>
                    </a:cubicBezTo>
                    <a:cubicBezTo>
                      <a:pt x="73016" y="41820"/>
                      <a:pt x="70823" y="40993"/>
                      <a:pt x="68732" y="39981"/>
                    </a:cubicBezTo>
                    <a:cubicBezTo>
                      <a:pt x="67365" y="39340"/>
                      <a:pt x="66100" y="38548"/>
                      <a:pt x="64937" y="37603"/>
                    </a:cubicBezTo>
                    <a:cubicBezTo>
                      <a:pt x="63604" y="36524"/>
                      <a:pt x="62626" y="35073"/>
                      <a:pt x="62103" y="33454"/>
                    </a:cubicBezTo>
                    <a:cubicBezTo>
                      <a:pt x="61799" y="32577"/>
                      <a:pt x="61631" y="31683"/>
                      <a:pt x="61428" y="30789"/>
                    </a:cubicBezTo>
                    <a:cubicBezTo>
                      <a:pt x="61142" y="29490"/>
                      <a:pt x="60787" y="28225"/>
                      <a:pt x="60349" y="26994"/>
                    </a:cubicBezTo>
                    <a:cubicBezTo>
                      <a:pt x="59489" y="24650"/>
                      <a:pt x="58443" y="22373"/>
                      <a:pt x="57229" y="20214"/>
                    </a:cubicBezTo>
                    <a:cubicBezTo>
                      <a:pt x="56385" y="18679"/>
                      <a:pt x="55474" y="17211"/>
                      <a:pt x="54479" y="15795"/>
                    </a:cubicBezTo>
                    <a:cubicBezTo>
                      <a:pt x="54142" y="15339"/>
                      <a:pt x="53805" y="14884"/>
                      <a:pt x="53467" y="14428"/>
                    </a:cubicBezTo>
                    <a:cubicBezTo>
                      <a:pt x="52624" y="13349"/>
                      <a:pt x="51629" y="12371"/>
                      <a:pt x="50516" y="11561"/>
                    </a:cubicBezTo>
                    <a:cubicBezTo>
                      <a:pt x="48762" y="10279"/>
                      <a:pt x="46788" y="9706"/>
                      <a:pt x="44629" y="9655"/>
                    </a:cubicBezTo>
                    <a:cubicBezTo>
                      <a:pt x="44514" y="9653"/>
                      <a:pt x="44400" y="9652"/>
                      <a:pt x="44285" y="9652"/>
                    </a:cubicBezTo>
                    <a:cubicBezTo>
                      <a:pt x="42501" y="9652"/>
                      <a:pt x="40772" y="9893"/>
                      <a:pt x="39013" y="10178"/>
                    </a:cubicBezTo>
                    <a:cubicBezTo>
                      <a:pt x="37478" y="10465"/>
                      <a:pt x="35909" y="10650"/>
                      <a:pt x="34324" y="10735"/>
                    </a:cubicBezTo>
                    <a:cubicBezTo>
                      <a:pt x="33905" y="10755"/>
                      <a:pt x="33483" y="10764"/>
                      <a:pt x="33060" y="10764"/>
                    </a:cubicBezTo>
                    <a:cubicBezTo>
                      <a:pt x="32410" y="10764"/>
                      <a:pt x="31756" y="10742"/>
                      <a:pt x="31102" y="10701"/>
                    </a:cubicBezTo>
                    <a:cubicBezTo>
                      <a:pt x="29416" y="10566"/>
                      <a:pt x="27746" y="10347"/>
                      <a:pt x="26093" y="9993"/>
                    </a:cubicBezTo>
                    <a:cubicBezTo>
                      <a:pt x="22484" y="9250"/>
                      <a:pt x="19009" y="8070"/>
                      <a:pt x="15585" y="6720"/>
                    </a:cubicBezTo>
                    <a:cubicBezTo>
                      <a:pt x="11891" y="5270"/>
                      <a:pt x="8299" y="3583"/>
                      <a:pt x="4689" y="1981"/>
                    </a:cubicBezTo>
                    <a:cubicBezTo>
                      <a:pt x="3290" y="1374"/>
                      <a:pt x="1890" y="750"/>
                      <a:pt x="507" y="126"/>
                    </a:cubicBezTo>
                    <a:cubicBezTo>
                      <a:pt x="402" y="79"/>
                      <a:pt x="289" y="0"/>
                      <a:pt x="168" y="0"/>
                    </a:cubicBezTo>
                    <a:close/>
                  </a:path>
                </a:pathLst>
              </a:custGeom>
              <a:solidFill>
                <a:schemeClr val="accent1"/>
              </a:solidFill>
              <a:ln>
                <a:noFill/>
              </a:ln>
            </p:spPr>
            <p:txBody>
              <a:bodyPr spcFirstLastPara="1" wrap="square" lIns="91427" tIns="91427" rIns="91427" bIns="91427" anchor="ctr" anchorCtr="0">
                <a:noAutofit/>
              </a:bodyPr>
              <a:lstStyle/>
              <a:p>
                <a:endParaRPr sz="1401"/>
              </a:p>
            </p:txBody>
          </p:sp>
          <p:sp>
            <p:nvSpPr>
              <p:cNvPr id="934" name="Google Shape;934;p52">
                <a:extLst>
                  <a:ext uri="{FF2B5EF4-FFF2-40B4-BE49-F238E27FC236}">
                    <a16:creationId xmlns:a16="http://schemas.microsoft.com/office/drawing/2014/main" id="{E430671F-A9DF-FB27-D8BB-4456D2B95F8E}"/>
                  </a:ext>
                </a:extLst>
              </p:cNvPr>
              <p:cNvSpPr/>
              <p:nvPr/>
            </p:nvSpPr>
            <p:spPr>
              <a:xfrm>
                <a:off x="4306191" y="1172289"/>
                <a:ext cx="3027512" cy="1202456"/>
              </a:xfrm>
              <a:custGeom>
                <a:avLst/>
                <a:gdLst/>
                <a:ahLst/>
                <a:cxnLst/>
                <a:rect l="l" t="t" r="r" b="b"/>
                <a:pathLst>
                  <a:path w="78970" h="31365" extrusionOk="0">
                    <a:moveTo>
                      <a:pt x="214" y="1"/>
                    </a:moveTo>
                    <a:cubicBezTo>
                      <a:pt x="140" y="1"/>
                      <a:pt x="67" y="14"/>
                      <a:pt x="1" y="44"/>
                    </a:cubicBezTo>
                    <a:lnTo>
                      <a:pt x="1" y="10686"/>
                    </a:lnTo>
                    <a:cubicBezTo>
                      <a:pt x="124" y="10791"/>
                      <a:pt x="263" y="10820"/>
                      <a:pt x="406" y="10820"/>
                    </a:cubicBezTo>
                    <a:cubicBezTo>
                      <a:pt x="518" y="10820"/>
                      <a:pt x="632" y="10802"/>
                      <a:pt x="743" y="10788"/>
                    </a:cubicBezTo>
                    <a:cubicBezTo>
                      <a:pt x="1266" y="10737"/>
                      <a:pt x="1805" y="10720"/>
                      <a:pt x="2328" y="10686"/>
                    </a:cubicBezTo>
                    <a:cubicBezTo>
                      <a:pt x="3070" y="10636"/>
                      <a:pt x="3812" y="10568"/>
                      <a:pt x="4538" y="10501"/>
                    </a:cubicBezTo>
                    <a:cubicBezTo>
                      <a:pt x="5668" y="10416"/>
                      <a:pt x="6781" y="10315"/>
                      <a:pt x="7911" y="10197"/>
                    </a:cubicBezTo>
                    <a:cubicBezTo>
                      <a:pt x="8855" y="10113"/>
                      <a:pt x="9800" y="10029"/>
                      <a:pt x="10745" y="9961"/>
                    </a:cubicBezTo>
                    <a:cubicBezTo>
                      <a:pt x="11672" y="9877"/>
                      <a:pt x="12583" y="9792"/>
                      <a:pt x="13494" y="9725"/>
                    </a:cubicBezTo>
                    <a:cubicBezTo>
                      <a:pt x="14405" y="9658"/>
                      <a:pt x="15349" y="9624"/>
                      <a:pt x="16277" y="9573"/>
                    </a:cubicBezTo>
                    <a:cubicBezTo>
                      <a:pt x="17795" y="9472"/>
                      <a:pt x="19330" y="9438"/>
                      <a:pt x="20848" y="9405"/>
                    </a:cubicBezTo>
                    <a:cubicBezTo>
                      <a:pt x="21421" y="9388"/>
                      <a:pt x="21995" y="9381"/>
                      <a:pt x="22569" y="9381"/>
                    </a:cubicBezTo>
                    <a:cubicBezTo>
                      <a:pt x="24407" y="9381"/>
                      <a:pt x="26245" y="9457"/>
                      <a:pt x="28083" y="9573"/>
                    </a:cubicBezTo>
                    <a:cubicBezTo>
                      <a:pt x="29298" y="9658"/>
                      <a:pt x="30529" y="9742"/>
                      <a:pt x="31743" y="9877"/>
                    </a:cubicBezTo>
                    <a:cubicBezTo>
                      <a:pt x="34172" y="10147"/>
                      <a:pt x="36584" y="10484"/>
                      <a:pt x="38996" y="10956"/>
                    </a:cubicBezTo>
                    <a:cubicBezTo>
                      <a:pt x="40430" y="11226"/>
                      <a:pt x="41863" y="11513"/>
                      <a:pt x="43213" y="12086"/>
                    </a:cubicBezTo>
                    <a:cubicBezTo>
                      <a:pt x="43955" y="12407"/>
                      <a:pt x="44663" y="12778"/>
                      <a:pt x="45186" y="13436"/>
                    </a:cubicBezTo>
                    <a:cubicBezTo>
                      <a:pt x="45877" y="14296"/>
                      <a:pt x="46097" y="15308"/>
                      <a:pt x="46164" y="16387"/>
                    </a:cubicBezTo>
                    <a:cubicBezTo>
                      <a:pt x="46215" y="17231"/>
                      <a:pt x="46181" y="18091"/>
                      <a:pt x="46181" y="18951"/>
                    </a:cubicBezTo>
                    <a:cubicBezTo>
                      <a:pt x="46181" y="20132"/>
                      <a:pt x="46130" y="21312"/>
                      <a:pt x="46232" y="22493"/>
                    </a:cubicBezTo>
                    <a:cubicBezTo>
                      <a:pt x="46299" y="23758"/>
                      <a:pt x="46603" y="25023"/>
                      <a:pt x="47092" y="26204"/>
                    </a:cubicBezTo>
                    <a:cubicBezTo>
                      <a:pt x="47632" y="27452"/>
                      <a:pt x="48627" y="28447"/>
                      <a:pt x="49875" y="28970"/>
                    </a:cubicBezTo>
                    <a:cubicBezTo>
                      <a:pt x="50941" y="29437"/>
                      <a:pt x="52058" y="29550"/>
                      <a:pt x="53193" y="29550"/>
                    </a:cubicBezTo>
                    <a:cubicBezTo>
                      <a:pt x="53369" y="29550"/>
                      <a:pt x="53544" y="29548"/>
                      <a:pt x="53720" y="29543"/>
                    </a:cubicBezTo>
                    <a:cubicBezTo>
                      <a:pt x="55205" y="29459"/>
                      <a:pt x="56655" y="29290"/>
                      <a:pt x="58106" y="29054"/>
                    </a:cubicBezTo>
                    <a:cubicBezTo>
                      <a:pt x="59455" y="28835"/>
                      <a:pt x="60804" y="28700"/>
                      <a:pt x="62170" y="28649"/>
                    </a:cubicBezTo>
                    <a:cubicBezTo>
                      <a:pt x="62265" y="28647"/>
                      <a:pt x="62360" y="28647"/>
                      <a:pt x="62454" y="28647"/>
                    </a:cubicBezTo>
                    <a:cubicBezTo>
                      <a:pt x="64110" y="28647"/>
                      <a:pt x="65738" y="28920"/>
                      <a:pt x="67365" y="29223"/>
                    </a:cubicBezTo>
                    <a:cubicBezTo>
                      <a:pt x="69912" y="29695"/>
                      <a:pt x="72459" y="30302"/>
                      <a:pt x="75023" y="30758"/>
                    </a:cubicBezTo>
                    <a:cubicBezTo>
                      <a:pt x="76068" y="30960"/>
                      <a:pt x="77131" y="31112"/>
                      <a:pt x="78194" y="31247"/>
                    </a:cubicBezTo>
                    <a:cubicBezTo>
                      <a:pt x="78447" y="31280"/>
                      <a:pt x="78700" y="31331"/>
                      <a:pt x="78953" y="31365"/>
                    </a:cubicBezTo>
                    <a:lnTo>
                      <a:pt x="78969" y="30808"/>
                    </a:lnTo>
                    <a:cubicBezTo>
                      <a:pt x="77232" y="30505"/>
                      <a:pt x="75529" y="30100"/>
                      <a:pt x="73825" y="29644"/>
                    </a:cubicBezTo>
                    <a:cubicBezTo>
                      <a:pt x="69457" y="28464"/>
                      <a:pt x="65173" y="26996"/>
                      <a:pt x="61007" y="25259"/>
                    </a:cubicBezTo>
                    <a:cubicBezTo>
                      <a:pt x="60012" y="24871"/>
                      <a:pt x="59101" y="24315"/>
                      <a:pt x="58308" y="23640"/>
                    </a:cubicBezTo>
                    <a:cubicBezTo>
                      <a:pt x="57701" y="23117"/>
                      <a:pt x="57296" y="22425"/>
                      <a:pt x="57110" y="21650"/>
                    </a:cubicBezTo>
                    <a:cubicBezTo>
                      <a:pt x="56874" y="20604"/>
                      <a:pt x="57009" y="19541"/>
                      <a:pt x="57178" y="18512"/>
                    </a:cubicBezTo>
                    <a:cubicBezTo>
                      <a:pt x="57498" y="16404"/>
                      <a:pt x="57313" y="14262"/>
                      <a:pt x="56605" y="12238"/>
                    </a:cubicBezTo>
                    <a:cubicBezTo>
                      <a:pt x="55812" y="9826"/>
                      <a:pt x="54530" y="7617"/>
                      <a:pt x="52843" y="5711"/>
                    </a:cubicBezTo>
                    <a:cubicBezTo>
                      <a:pt x="51612" y="4345"/>
                      <a:pt x="50128" y="3316"/>
                      <a:pt x="48306" y="2860"/>
                    </a:cubicBezTo>
                    <a:cubicBezTo>
                      <a:pt x="47553" y="2664"/>
                      <a:pt x="46796" y="2588"/>
                      <a:pt x="46037" y="2588"/>
                    </a:cubicBezTo>
                    <a:cubicBezTo>
                      <a:pt x="45299" y="2588"/>
                      <a:pt x="44559" y="2659"/>
                      <a:pt x="43820" y="2759"/>
                    </a:cubicBezTo>
                    <a:cubicBezTo>
                      <a:pt x="42437" y="2945"/>
                      <a:pt x="41087" y="3265"/>
                      <a:pt x="39704" y="3518"/>
                    </a:cubicBezTo>
                    <a:cubicBezTo>
                      <a:pt x="37606" y="3925"/>
                      <a:pt x="35477" y="4143"/>
                      <a:pt x="33332" y="4143"/>
                    </a:cubicBezTo>
                    <a:cubicBezTo>
                      <a:pt x="33252" y="4143"/>
                      <a:pt x="33172" y="4143"/>
                      <a:pt x="33093" y="4142"/>
                    </a:cubicBezTo>
                    <a:cubicBezTo>
                      <a:pt x="32654" y="4142"/>
                      <a:pt x="32216" y="4092"/>
                      <a:pt x="31760" y="4092"/>
                    </a:cubicBezTo>
                    <a:cubicBezTo>
                      <a:pt x="30782" y="4092"/>
                      <a:pt x="29804" y="4007"/>
                      <a:pt x="28809" y="3957"/>
                    </a:cubicBezTo>
                    <a:cubicBezTo>
                      <a:pt x="27088" y="3872"/>
                      <a:pt x="25351" y="3737"/>
                      <a:pt x="23631" y="3619"/>
                    </a:cubicBezTo>
                    <a:cubicBezTo>
                      <a:pt x="21775" y="3484"/>
                      <a:pt x="19937" y="3299"/>
                      <a:pt x="18081" y="3096"/>
                    </a:cubicBezTo>
                    <a:cubicBezTo>
                      <a:pt x="15568" y="2827"/>
                      <a:pt x="13072" y="2523"/>
                      <a:pt x="10559" y="2169"/>
                    </a:cubicBezTo>
                    <a:cubicBezTo>
                      <a:pt x="7152" y="1713"/>
                      <a:pt x="3796" y="1022"/>
                      <a:pt x="490" y="60"/>
                    </a:cubicBezTo>
                    <a:cubicBezTo>
                      <a:pt x="404" y="23"/>
                      <a:pt x="309" y="1"/>
                      <a:pt x="2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935" name="Google Shape;935;p52">
                <a:extLst>
                  <a:ext uri="{FF2B5EF4-FFF2-40B4-BE49-F238E27FC236}">
                    <a16:creationId xmlns:a16="http://schemas.microsoft.com/office/drawing/2014/main" id="{A67D3C14-3170-AFC5-34ED-94F005E7F120}"/>
                  </a:ext>
                </a:extLst>
              </p:cNvPr>
              <p:cNvSpPr/>
              <p:nvPr/>
            </p:nvSpPr>
            <p:spPr>
              <a:xfrm>
                <a:off x="4306191" y="2435509"/>
                <a:ext cx="3027512" cy="1315896"/>
              </a:xfrm>
              <a:custGeom>
                <a:avLst/>
                <a:gdLst/>
                <a:ahLst/>
                <a:cxnLst/>
                <a:rect l="l" t="t" r="r" b="b"/>
                <a:pathLst>
                  <a:path w="78970" h="34324" extrusionOk="0">
                    <a:moveTo>
                      <a:pt x="78969" y="0"/>
                    </a:moveTo>
                    <a:lnTo>
                      <a:pt x="78969" y="0"/>
                    </a:lnTo>
                    <a:cubicBezTo>
                      <a:pt x="77300" y="422"/>
                      <a:pt x="75681" y="928"/>
                      <a:pt x="74078" y="1535"/>
                    </a:cubicBezTo>
                    <a:cubicBezTo>
                      <a:pt x="71582" y="2496"/>
                      <a:pt x="69035" y="3340"/>
                      <a:pt x="66455" y="4031"/>
                    </a:cubicBezTo>
                    <a:cubicBezTo>
                      <a:pt x="66269" y="4099"/>
                      <a:pt x="66100" y="4166"/>
                      <a:pt x="65915" y="4217"/>
                    </a:cubicBezTo>
                    <a:cubicBezTo>
                      <a:pt x="64667" y="4571"/>
                      <a:pt x="63452" y="4976"/>
                      <a:pt x="62255" y="5465"/>
                    </a:cubicBezTo>
                    <a:cubicBezTo>
                      <a:pt x="59775" y="6443"/>
                      <a:pt x="57347" y="7556"/>
                      <a:pt x="55002" y="8805"/>
                    </a:cubicBezTo>
                    <a:cubicBezTo>
                      <a:pt x="53417" y="9648"/>
                      <a:pt x="51865" y="10542"/>
                      <a:pt x="50313" y="11453"/>
                    </a:cubicBezTo>
                    <a:cubicBezTo>
                      <a:pt x="48711" y="12380"/>
                      <a:pt x="47126" y="13308"/>
                      <a:pt x="45473" y="14151"/>
                    </a:cubicBezTo>
                    <a:cubicBezTo>
                      <a:pt x="43870" y="14961"/>
                      <a:pt x="42201" y="15636"/>
                      <a:pt x="40480" y="16158"/>
                    </a:cubicBezTo>
                    <a:cubicBezTo>
                      <a:pt x="38945" y="16614"/>
                      <a:pt x="37377" y="16900"/>
                      <a:pt x="35791" y="17002"/>
                    </a:cubicBezTo>
                    <a:cubicBezTo>
                      <a:pt x="35419" y="17025"/>
                      <a:pt x="35045" y="17037"/>
                      <a:pt x="34671" y="17037"/>
                    </a:cubicBezTo>
                    <a:cubicBezTo>
                      <a:pt x="33455" y="17037"/>
                      <a:pt x="32235" y="16913"/>
                      <a:pt x="31035" y="16681"/>
                    </a:cubicBezTo>
                    <a:cubicBezTo>
                      <a:pt x="28910" y="16226"/>
                      <a:pt x="26852" y="15501"/>
                      <a:pt x="24929" y="14505"/>
                    </a:cubicBezTo>
                    <a:cubicBezTo>
                      <a:pt x="23006" y="13527"/>
                      <a:pt x="21252" y="12296"/>
                      <a:pt x="19498" y="11048"/>
                    </a:cubicBezTo>
                    <a:cubicBezTo>
                      <a:pt x="18318" y="10204"/>
                      <a:pt x="17137" y="9327"/>
                      <a:pt x="15788" y="8754"/>
                    </a:cubicBezTo>
                    <a:cubicBezTo>
                      <a:pt x="14946" y="8361"/>
                      <a:pt x="14022" y="8155"/>
                      <a:pt x="13095" y="8155"/>
                    </a:cubicBezTo>
                    <a:cubicBezTo>
                      <a:pt x="12907" y="8155"/>
                      <a:pt x="12720" y="8163"/>
                      <a:pt x="12532" y="8180"/>
                    </a:cubicBezTo>
                    <a:cubicBezTo>
                      <a:pt x="10643" y="8400"/>
                      <a:pt x="9125" y="9361"/>
                      <a:pt x="7759" y="10592"/>
                    </a:cubicBezTo>
                    <a:cubicBezTo>
                      <a:pt x="6460" y="11790"/>
                      <a:pt x="5297" y="13139"/>
                      <a:pt x="4302" y="14590"/>
                    </a:cubicBezTo>
                    <a:cubicBezTo>
                      <a:pt x="3424" y="15821"/>
                      <a:pt x="2598" y="17052"/>
                      <a:pt x="1687" y="18250"/>
                    </a:cubicBezTo>
                    <a:cubicBezTo>
                      <a:pt x="1147" y="18941"/>
                      <a:pt x="507" y="19549"/>
                      <a:pt x="1" y="20240"/>
                    </a:cubicBezTo>
                    <a:lnTo>
                      <a:pt x="1" y="34324"/>
                    </a:lnTo>
                    <a:cubicBezTo>
                      <a:pt x="102" y="34324"/>
                      <a:pt x="186" y="34290"/>
                      <a:pt x="270" y="34222"/>
                    </a:cubicBezTo>
                    <a:cubicBezTo>
                      <a:pt x="1046" y="33818"/>
                      <a:pt x="1822" y="33413"/>
                      <a:pt x="2581" y="32957"/>
                    </a:cubicBezTo>
                    <a:cubicBezTo>
                      <a:pt x="3947" y="32165"/>
                      <a:pt x="5246" y="31237"/>
                      <a:pt x="6410" y="30158"/>
                    </a:cubicBezTo>
                    <a:cubicBezTo>
                      <a:pt x="7894" y="28808"/>
                      <a:pt x="9041" y="27172"/>
                      <a:pt x="10104" y="25469"/>
                    </a:cubicBezTo>
                    <a:cubicBezTo>
                      <a:pt x="10778" y="24372"/>
                      <a:pt x="11436" y="23242"/>
                      <a:pt x="12246" y="22197"/>
                    </a:cubicBezTo>
                    <a:cubicBezTo>
                      <a:pt x="12920" y="21269"/>
                      <a:pt x="13780" y="20476"/>
                      <a:pt x="14776" y="19886"/>
                    </a:cubicBezTo>
                    <a:cubicBezTo>
                      <a:pt x="15952" y="19201"/>
                      <a:pt x="17233" y="18963"/>
                      <a:pt x="18550" y="18963"/>
                    </a:cubicBezTo>
                    <a:cubicBezTo>
                      <a:pt x="18725" y="18963"/>
                      <a:pt x="18901" y="18967"/>
                      <a:pt x="19077" y="18975"/>
                    </a:cubicBezTo>
                    <a:cubicBezTo>
                      <a:pt x="19920" y="19009"/>
                      <a:pt x="20746" y="19093"/>
                      <a:pt x="21573" y="19245"/>
                    </a:cubicBezTo>
                    <a:cubicBezTo>
                      <a:pt x="23529" y="19565"/>
                      <a:pt x="25469" y="19970"/>
                      <a:pt x="27425" y="20274"/>
                    </a:cubicBezTo>
                    <a:cubicBezTo>
                      <a:pt x="28488" y="20426"/>
                      <a:pt x="29517" y="20577"/>
                      <a:pt x="30563" y="20628"/>
                    </a:cubicBezTo>
                    <a:cubicBezTo>
                      <a:pt x="31048" y="20656"/>
                      <a:pt x="31537" y="20670"/>
                      <a:pt x="32026" y="20670"/>
                    </a:cubicBezTo>
                    <a:cubicBezTo>
                      <a:pt x="32709" y="20670"/>
                      <a:pt x="33393" y="20643"/>
                      <a:pt x="34071" y="20594"/>
                    </a:cubicBezTo>
                    <a:cubicBezTo>
                      <a:pt x="35336" y="20476"/>
                      <a:pt x="36618" y="20291"/>
                      <a:pt x="37866" y="20004"/>
                    </a:cubicBezTo>
                    <a:cubicBezTo>
                      <a:pt x="41155" y="19279"/>
                      <a:pt x="44224" y="17980"/>
                      <a:pt x="47176" y="16361"/>
                    </a:cubicBezTo>
                    <a:cubicBezTo>
                      <a:pt x="49217" y="15248"/>
                      <a:pt x="51207" y="14016"/>
                      <a:pt x="53248" y="12886"/>
                    </a:cubicBezTo>
                    <a:cubicBezTo>
                      <a:pt x="55795" y="11419"/>
                      <a:pt x="58477" y="10221"/>
                      <a:pt x="61277" y="9327"/>
                    </a:cubicBezTo>
                    <a:cubicBezTo>
                      <a:pt x="63435" y="8686"/>
                      <a:pt x="65645" y="8197"/>
                      <a:pt x="67871" y="7860"/>
                    </a:cubicBezTo>
                    <a:cubicBezTo>
                      <a:pt x="69187" y="7658"/>
                      <a:pt x="70519" y="7438"/>
                      <a:pt x="71801" y="7101"/>
                    </a:cubicBezTo>
                    <a:cubicBezTo>
                      <a:pt x="72628" y="6899"/>
                      <a:pt x="73420" y="6612"/>
                      <a:pt x="74163" y="6241"/>
                    </a:cubicBezTo>
                    <a:cubicBezTo>
                      <a:pt x="75124" y="5752"/>
                      <a:pt x="75866" y="5010"/>
                      <a:pt x="76574" y="4217"/>
                    </a:cubicBezTo>
                    <a:cubicBezTo>
                      <a:pt x="77047" y="3660"/>
                      <a:pt x="77519" y="3087"/>
                      <a:pt x="78042" y="2581"/>
                    </a:cubicBezTo>
                    <a:cubicBezTo>
                      <a:pt x="78329" y="2294"/>
                      <a:pt x="78649" y="2041"/>
                      <a:pt x="78953" y="1788"/>
                    </a:cubicBezTo>
                    <a:lnTo>
                      <a:pt x="78969" y="0"/>
                    </a:ln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936" name="Google Shape;936;p52">
                <a:extLst>
                  <a:ext uri="{FF2B5EF4-FFF2-40B4-BE49-F238E27FC236}">
                    <a16:creationId xmlns:a16="http://schemas.microsoft.com/office/drawing/2014/main" id="{57BC2851-114C-FAB9-B771-06665C7EC2D5}"/>
                  </a:ext>
                </a:extLst>
              </p:cNvPr>
              <p:cNvSpPr/>
              <p:nvPr/>
            </p:nvSpPr>
            <p:spPr>
              <a:xfrm>
                <a:off x="4306191" y="1978565"/>
                <a:ext cx="3027512" cy="972316"/>
              </a:xfrm>
              <a:custGeom>
                <a:avLst/>
                <a:gdLst/>
                <a:ahLst/>
                <a:cxnLst/>
                <a:rect l="l" t="t" r="r" b="b"/>
                <a:pathLst>
                  <a:path w="78970" h="25362" extrusionOk="0">
                    <a:moveTo>
                      <a:pt x="20192" y="0"/>
                    </a:moveTo>
                    <a:cubicBezTo>
                      <a:pt x="19759" y="0"/>
                      <a:pt x="19325" y="15"/>
                      <a:pt x="18891" y="45"/>
                    </a:cubicBezTo>
                    <a:cubicBezTo>
                      <a:pt x="17322" y="129"/>
                      <a:pt x="15771" y="366"/>
                      <a:pt x="14253" y="720"/>
                    </a:cubicBezTo>
                    <a:cubicBezTo>
                      <a:pt x="11588" y="1361"/>
                      <a:pt x="9007" y="2322"/>
                      <a:pt x="6562" y="3570"/>
                    </a:cubicBezTo>
                    <a:cubicBezTo>
                      <a:pt x="4487" y="4599"/>
                      <a:pt x="2480" y="5746"/>
                      <a:pt x="523" y="6977"/>
                    </a:cubicBezTo>
                    <a:cubicBezTo>
                      <a:pt x="372" y="7112"/>
                      <a:pt x="186" y="7197"/>
                      <a:pt x="1" y="7281"/>
                    </a:cubicBezTo>
                    <a:lnTo>
                      <a:pt x="1" y="16794"/>
                    </a:lnTo>
                    <a:cubicBezTo>
                      <a:pt x="46" y="16824"/>
                      <a:pt x="87" y="16836"/>
                      <a:pt x="124" y="16836"/>
                    </a:cubicBezTo>
                    <a:cubicBezTo>
                      <a:pt x="213" y="16836"/>
                      <a:pt x="284" y="16768"/>
                      <a:pt x="355" y="16709"/>
                    </a:cubicBezTo>
                    <a:cubicBezTo>
                      <a:pt x="557" y="16524"/>
                      <a:pt x="760" y="16372"/>
                      <a:pt x="945" y="16186"/>
                    </a:cubicBezTo>
                    <a:cubicBezTo>
                      <a:pt x="2143" y="15023"/>
                      <a:pt x="3391" y="13926"/>
                      <a:pt x="4706" y="12914"/>
                    </a:cubicBezTo>
                    <a:cubicBezTo>
                      <a:pt x="6882" y="11245"/>
                      <a:pt x="9176" y="9777"/>
                      <a:pt x="11790" y="8900"/>
                    </a:cubicBezTo>
                    <a:cubicBezTo>
                      <a:pt x="13021" y="8486"/>
                      <a:pt x="14281" y="8190"/>
                      <a:pt x="15579" y="8190"/>
                    </a:cubicBezTo>
                    <a:cubicBezTo>
                      <a:pt x="15971" y="8190"/>
                      <a:pt x="16367" y="8217"/>
                      <a:pt x="16766" y="8276"/>
                    </a:cubicBezTo>
                    <a:cubicBezTo>
                      <a:pt x="18132" y="8462"/>
                      <a:pt x="19296" y="9018"/>
                      <a:pt x="20190" y="10098"/>
                    </a:cubicBezTo>
                    <a:cubicBezTo>
                      <a:pt x="20966" y="11025"/>
                      <a:pt x="21421" y="12138"/>
                      <a:pt x="21843" y="13235"/>
                    </a:cubicBezTo>
                    <a:cubicBezTo>
                      <a:pt x="22281" y="14348"/>
                      <a:pt x="22669" y="15478"/>
                      <a:pt x="23175" y="16558"/>
                    </a:cubicBezTo>
                    <a:cubicBezTo>
                      <a:pt x="24558" y="19526"/>
                      <a:pt x="26599" y="21887"/>
                      <a:pt x="29500" y="23507"/>
                    </a:cubicBezTo>
                    <a:cubicBezTo>
                      <a:pt x="31676" y="24721"/>
                      <a:pt x="34121" y="25362"/>
                      <a:pt x="36618" y="25362"/>
                    </a:cubicBezTo>
                    <a:cubicBezTo>
                      <a:pt x="38844" y="25328"/>
                      <a:pt x="41037" y="24906"/>
                      <a:pt x="43094" y="24080"/>
                    </a:cubicBezTo>
                    <a:cubicBezTo>
                      <a:pt x="45456" y="23186"/>
                      <a:pt x="47682" y="21972"/>
                      <a:pt x="49892" y="20757"/>
                    </a:cubicBezTo>
                    <a:cubicBezTo>
                      <a:pt x="51679" y="19779"/>
                      <a:pt x="53484" y="18801"/>
                      <a:pt x="55272" y="17856"/>
                    </a:cubicBezTo>
                    <a:cubicBezTo>
                      <a:pt x="56858" y="17013"/>
                      <a:pt x="58460" y="16254"/>
                      <a:pt x="60062" y="15478"/>
                    </a:cubicBezTo>
                    <a:cubicBezTo>
                      <a:pt x="62423" y="14348"/>
                      <a:pt x="64920" y="13488"/>
                      <a:pt x="67467" y="12931"/>
                    </a:cubicBezTo>
                    <a:cubicBezTo>
                      <a:pt x="70958" y="12206"/>
                      <a:pt x="74517" y="11885"/>
                      <a:pt x="78059" y="11599"/>
                    </a:cubicBezTo>
                    <a:lnTo>
                      <a:pt x="78969" y="11531"/>
                    </a:lnTo>
                    <a:lnTo>
                      <a:pt x="78969" y="10857"/>
                    </a:lnTo>
                    <a:cubicBezTo>
                      <a:pt x="77249" y="10840"/>
                      <a:pt x="75529" y="10789"/>
                      <a:pt x="73791" y="10755"/>
                    </a:cubicBezTo>
                    <a:cubicBezTo>
                      <a:pt x="72863" y="10729"/>
                      <a:pt x="71935" y="10708"/>
                      <a:pt x="71006" y="10708"/>
                    </a:cubicBezTo>
                    <a:cubicBezTo>
                      <a:pt x="69556" y="10708"/>
                      <a:pt x="68107" y="10760"/>
                      <a:pt x="66657" y="10924"/>
                    </a:cubicBezTo>
                    <a:cubicBezTo>
                      <a:pt x="65375" y="11076"/>
                      <a:pt x="64093" y="11329"/>
                      <a:pt x="62845" y="11717"/>
                    </a:cubicBezTo>
                    <a:cubicBezTo>
                      <a:pt x="61361" y="12223"/>
                      <a:pt x="59893" y="12813"/>
                      <a:pt x="58460" y="13488"/>
                    </a:cubicBezTo>
                    <a:cubicBezTo>
                      <a:pt x="55879" y="14652"/>
                      <a:pt x="53349" y="15917"/>
                      <a:pt x="50802" y="17148"/>
                    </a:cubicBezTo>
                    <a:cubicBezTo>
                      <a:pt x="49048" y="17991"/>
                      <a:pt x="47277" y="18818"/>
                      <a:pt x="45456" y="19509"/>
                    </a:cubicBezTo>
                    <a:cubicBezTo>
                      <a:pt x="43769" y="20133"/>
                      <a:pt x="42032" y="20656"/>
                      <a:pt x="40227" y="20825"/>
                    </a:cubicBezTo>
                    <a:cubicBezTo>
                      <a:pt x="39849" y="20867"/>
                      <a:pt x="39469" y="20888"/>
                      <a:pt x="39089" y="20888"/>
                    </a:cubicBezTo>
                    <a:cubicBezTo>
                      <a:pt x="38249" y="20888"/>
                      <a:pt x="37409" y="20786"/>
                      <a:pt x="36584" y="20589"/>
                    </a:cubicBezTo>
                    <a:cubicBezTo>
                      <a:pt x="33514" y="19796"/>
                      <a:pt x="31507" y="17873"/>
                      <a:pt x="30495" y="14888"/>
                    </a:cubicBezTo>
                    <a:cubicBezTo>
                      <a:pt x="30074" y="13555"/>
                      <a:pt x="29837" y="12172"/>
                      <a:pt x="29804" y="10789"/>
                    </a:cubicBezTo>
                    <a:cubicBezTo>
                      <a:pt x="29753" y="9845"/>
                      <a:pt x="29736" y="8900"/>
                      <a:pt x="29669" y="7972"/>
                    </a:cubicBezTo>
                    <a:cubicBezTo>
                      <a:pt x="29618" y="6977"/>
                      <a:pt x="29449" y="5999"/>
                      <a:pt x="29180" y="5055"/>
                    </a:cubicBezTo>
                    <a:cubicBezTo>
                      <a:pt x="28792" y="3621"/>
                      <a:pt x="27881" y="2373"/>
                      <a:pt x="26633" y="1563"/>
                    </a:cubicBezTo>
                    <a:cubicBezTo>
                      <a:pt x="25604" y="905"/>
                      <a:pt x="24457" y="467"/>
                      <a:pt x="23259" y="264"/>
                    </a:cubicBezTo>
                    <a:cubicBezTo>
                      <a:pt x="22250" y="86"/>
                      <a:pt x="21223" y="0"/>
                      <a:pt x="20192" y="0"/>
                    </a:cubicBez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937" name="Google Shape;937;p52">
                <a:extLst>
                  <a:ext uri="{FF2B5EF4-FFF2-40B4-BE49-F238E27FC236}">
                    <a16:creationId xmlns:a16="http://schemas.microsoft.com/office/drawing/2014/main" id="{DF256BC4-A673-65EE-A85E-29E6C971C7CF}"/>
                  </a:ext>
                </a:extLst>
              </p:cNvPr>
              <p:cNvSpPr/>
              <p:nvPr/>
            </p:nvSpPr>
            <p:spPr>
              <a:xfrm>
                <a:off x="4306191" y="2430334"/>
                <a:ext cx="3027512" cy="781165"/>
              </a:xfrm>
              <a:custGeom>
                <a:avLst/>
                <a:gdLst/>
                <a:ahLst/>
                <a:cxnLst/>
                <a:rect l="l" t="t" r="r" b="b"/>
                <a:pathLst>
                  <a:path w="78970" h="20376" extrusionOk="0">
                    <a:moveTo>
                      <a:pt x="78969" y="0"/>
                    </a:moveTo>
                    <a:lnTo>
                      <a:pt x="76625" y="388"/>
                    </a:lnTo>
                    <a:cubicBezTo>
                      <a:pt x="74972" y="641"/>
                      <a:pt x="73336" y="945"/>
                      <a:pt x="71717" y="1333"/>
                    </a:cubicBezTo>
                    <a:cubicBezTo>
                      <a:pt x="70688" y="1569"/>
                      <a:pt x="69676" y="1839"/>
                      <a:pt x="68647" y="2075"/>
                    </a:cubicBezTo>
                    <a:cubicBezTo>
                      <a:pt x="67399" y="2362"/>
                      <a:pt x="66151" y="2699"/>
                      <a:pt x="64920" y="3087"/>
                    </a:cubicBezTo>
                    <a:cubicBezTo>
                      <a:pt x="62727" y="3762"/>
                      <a:pt x="60636" y="4706"/>
                      <a:pt x="58578" y="5684"/>
                    </a:cubicBezTo>
                    <a:cubicBezTo>
                      <a:pt x="55609" y="7101"/>
                      <a:pt x="52759" y="8703"/>
                      <a:pt x="49892" y="10339"/>
                    </a:cubicBezTo>
                    <a:cubicBezTo>
                      <a:pt x="48121" y="11335"/>
                      <a:pt x="46367" y="12330"/>
                      <a:pt x="44511" y="13190"/>
                    </a:cubicBezTo>
                    <a:cubicBezTo>
                      <a:pt x="43061" y="13848"/>
                      <a:pt x="41560" y="14387"/>
                      <a:pt x="40008" y="14775"/>
                    </a:cubicBezTo>
                    <a:cubicBezTo>
                      <a:pt x="38726" y="15096"/>
                      <a:pt x="37410" y="15265"/>
                      <a:pt x="36078" y="15315"/>
                    </a:cubicBezTo>
                    <a:cubicBezTo>
                      <a:pt x="35906" y="15322"/>
                      <a:pt x="35734" y="15325"/>
                      <a:pt x="35562" y="15325"/>
                    </a:cubicBezTo>
                    <a:cubicBezTo>
                      <a:pt x="34891" y="15325"/>
                      <a:pt x="34223" y="15274"/>
                      <a:pt x="33565" y="15180"/>
                    </a:cubicBezTo>
                    <a:cubicBezTo>
                      <a:pt x="31929" y="14961"/>
                      <a:pt x="30327" y="14506"/>
                      <a:pt x="28809" y="13831"/>
                    </a:cubicBezTo>
                    <a:cubicBezTo>
                      <a:pt x="25975" y="12566"/>
                      <a:pt x="23647" y="10660"/>
                      <a:pt x="21674" y="8299"/>
                    </a:cubicBezTo>
                    <a:cubicBezTo>
                      <a:pt x="20780" y="7236"/>
                      <a:pt x="19970" y="6106"/>
                      <a:pt x="19110" y="5010"/>
                    </a:cubicBezTo>
                    <a:cubicBezTo>
                      <a:pt x="18537" y="4234"/>
                      <a:pt x="17862" y="3525"/>
                      <a:pt x="17120" y="2918"/>
                    </a:cubicBezTo>
                    <a:cubicBezTo>
                      <a:pt x="16126" y="2105"/>
                      <a:pt x="14876" y="1668"/>
                      <a:pt x="13599" y="1668"/>
                    </a:cubicBezTo>
                    <a:cubicBezTo>
                      <a:pt x="13446" y="1668"/>
                      <a:pt x="13293" y="1674"/>
                      <a:pt x="13140" y="1687"/>
                    </a:cubicBezTo>
                    <a:cubicBezTo>
                      <a:pt x="11959" y="1788"/>
                      <a:pt x="10795" y="2125"/>
                      <a:pt x="9749" y="2648"/>
                    </a:cubicBezTo>
                    <a:cubicBezTo>
                      <a:pt x="8535" y="3256"/>
                      <a:pt x="7388" y="3998"/>
                      <a:pt x="6342" y="4858"/>
                    </a:cubicBezTo>
                    <a:cubicBezTo>
                      <a:pt x="5010" y="5954"/>
                      <a:pt x="3745" y="7152"/>
                      <a:pt x="2598" y="8450"/>
                    </a:cubicBezTo>
                    <a:cubicBezTo>
                      <a:pt x="1906" y="9226"/>
                      <a:pt x="1249" y="10036"/>
                      <a:pt x="557" y="10812"/>
                    </a:cubicBezTo>
                    <a:cubicBezTo>
                      <a:pt x="405" y="11031"/>
                      <a:pt x="220" y="11233"/>
                      <a:pt x="1" y="11402"/>
                    </a:cubicBezTo>
                    <a:lnTo>
                      <a:pt x="1" y="20375"/>
                    </a:lnTo>
                    <a:cubicBezTo>
                      <a:pt x="203" y="20341"/>
                      <a:pt x="304" y="20156"/>
                      <a:pt x="422" y="20021"/>
                    </a:cubicBezTo>
                    <a:cubicBezTo>
                      <a:pt x="1468" y="18874"/>
                      <a:pt x="2429" y="17660"/>
                      <a:pt x="3273" y="16378"/>
                    </a:cubicBezTo>
                    <a:cubicBezTo>
                      <a:pt x="4217" y="14961"/>
                      <a:pt x="5246" y="13612"/>
                      <a:pt x="6359" y="12313"/>
                    </a:cubicBezTo>
                    <a:cubicBezTo>
                      <a:pt x="7371" y="11183"/>
                      <a:pt x="8468" y="10137"/>
                      <a:pt x="9800" y="9361"/>
                    </a:cubicBezTo>
                    <a:cubicBezTo>
                      <a:pt x="10894" y="8740"/>
                      <a:pt x="12004" y="8419"/>
                      <a:pt x="13129" y="8419"/>
                    </a:cubicBezTo>
                    <a:cubicBezTo>
                      <a:pt x="14050" y="8419"/>
                      <a:pt x="14981" y="8634"/>
                      <a:pt x="15923" y="9074"/>
                    </a:cubicBezTo>
                    <a:cubicBezTo>
                      <a:pt x="16597" y="9395"/>
                      <a:pt x="17255" y="9766"/>
                      <a:pt x="17896" y="10205"/>
                    </a:cubicBezTo>
                    <a:cubicBezTo>
                      <a:pt x="19077" y="11031"/>
                      <a:pt x="20257" y="11874"/>
                      <a:pt x="21455" y="12701"/>
                    </a:cubicBezTo>
                    <a:cubicBezTo>
                      <a:pt x="23749" y="14303"/>
                      <a:pt x="26279" y="15551"/>
                      <a:pt x="28960" y="16395"/>
                    </a:cubicBezTo>
                    <a:cubicBezTo>
                      <a:pt x="30811" y="16974"/>
                      <a:pt x="32743" y="17267"/>
                      <a:pt x="34683" y="17267"/>
                    </a:cubicBezTo>
                    <a:cubicBezTo>
                      <a:pt x="35678" y="17267"/>
                      <a:pt x="36674" y="17190"/>
                      <a:pt x="37663" y="17035"/>
                    </a:cubicBezTo>
                    <a:cubicBezTo>
                      <a:pt x="40210" y="16597"/>
                      <a:pt x="42707" y="15787"/>
                      <a:pt x="45017" y="14624"/>
                    </a:cubicBezTo>
                    <a:cubicBezTo>
                      <a:pt x="46991" y="13662"/>
                      <a:pt x="48897" y="12532"/>
                      <a:pt x="50786" y="11436"/>
                    </a:cubicBezTo>
                    <a:cubicBezTo>
                      <a:pt x="53231" y="10002"/>
                      <a:pt x="55711" y="8619"/>
                      <a:pt x="58274" y="7422"/>
                    </a:cubicBezTo>
                    <a:cubicBezTo>
                      <a:pt x="60551" y="6342"/>
                      <a:pt x="62896" y="5414"/>
                      <a:pt x="65291" y="4639"/>
                    </a:cubicBezTo>
                    <a:cubicBezTo>
                      <a:pt x="65696" y="4537"/>
                      <a:pt x="66100" y="4402"/>
                      <a:pt x="66488" y="4251"/>
                    </a:cubicBezTo>
                    <a:cubicBezTo>
                      <a:pt x="66826" y="4183"/>
                      <a:pt x="67180" y="4116"/>
                      <a:pt x="67517" y="4015"/>
                    </a:cubicBezTo>
                    <a:cubicBezTo>
                      <a:pt x="69001" y="3610"/>
                      <a:pt x="70486" y="3137"/>
                      <a:pt x="71936" y="2598"/>
                    </a:cubicBezTo>
                    <a:cubicBezTo>
                      <a:pt x="74230" y="1687"/>
                      <a:pt x="76591" y="911"/>
                      <a:pt x="78969" y="270"/>
                    </a:cubicBezTo>
                    <a:lnTo>
                      <a:pt x="78969"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938" name="Google Shape;938;p52">
                <a:extLst>
                  <a:ext uri="{FF2B5EF4-FFF2-40B4-BE49-F238E27FC236}">
                    <a16:creationId xmlns:a16="http://schemas.microsoft.com/office/drawing/2014/main" id="{503F50CC-009F-CBAF-B06F-252C84FBE345}"/>
                  </a:ext>
                </a:extLst>
              </p:cNvPr>
              <p:cNvSpPr/>
              <p:nvPr/>
            </p:nvSpPr>
            <p:spPr>
              <a:xfrm>
                <a:off x="4306191" y="2498881"/>
                <a:ext cx="3027512" cy="1834488"/>
              </a:xfrm>
              <a:custGeom>
                <a:avLst/>
                <a:gdLst/>
                <a:ahLst/>
                <a:cxnLst/>
                <a:rect l="l" t="t" r="r" b="b"/>
                <a:pathLst>
                  <a:path w="78970" h="47851" extrusionOk="0">
                    <a:moveTo>
                      <a:pt x="78969" y="0"/>
                    </a:moveTo>
                    <a:cubicBezTo>
                      <a:pt x="78042" y="742"/>
                      <a:pt x="77198" y="1569"/>
                      <a:pt x="76456" y="2496"/>
                    </a:cubicBezTo>
                    <a:cubicBezTo>
                      <a:pt x="75849" y="3255"/>
                      <a:pt x="75124" y="3896"/>
                      <a:pt x="74281" y="4385"/>
                    </a:cubicBezTo>
                    <a:cubicBezTo>
                      <a:pt x="73201" y="4942"/>
                      <a:pt x="72037" y="5330"/>
                      <a:pt x="70840" y="5549"/>
                    </a:cubicBezTo>
                    <a:cubicBezTo>
                      <a:pt x="68681" y="6005"/>
                      <a:pt x="66488" y="6274"/>
                      <a:pt x="64329" y="6747"/>
                    </a:cubicBezTo>
                    <a:cubicBezTo>
                      <a:pt x="61074" y="7455"/>
                      <a:pt x="57937" y="8602"/>
                      <a:pt x="55002" y="10154"/>
                    </a:cubicBezTo>
                    <a:cubicBezTo>
                      <a:pt x="52843" y="11250"/>
                      <a:pt x="50769" y="12515"/>
                      <a:pt x="48677" y="13730"/>
                    </a:cubicBezTo>
                    <a:cubicBezTo>
                      <a:pt x="45709" y="15450"/>
                      <a:pt x="42656" y="16951"/>
                      <a:pt x="39333" y="17862"/>
                    </a:cubicBezTo>
                    <a:cubicBezTo>
                      <a:pt x="37427" y="18402"/>
                      <a:pt x="35454" y="18756"/>
                      <a:pt x="33481" y="18874"/>
                    </a:cubicBezTo>
                    <a:cubicBezTo>
                      <a:pt x="33039" y="18894"/>
                      <a:pt x="32598" y="18904"/>
                      <a:pt x="32156" y="18904"/>
                    </a:cubicBezTo>
                    <a:cubicBezTo>
                      <a:pt x="30406" y="18904"/>
                      <a:pt x="28661" y="18745"/>
                      <a:pt x="26936" y="18435"/>
                    </a:cubicBezTo>
                    <a:cubicBezTo>
                      <a:pt x="24845" y="18081"/>
                      <a:pt x="22787" y="17626"/>
                      <a:pt x="20679" y="17356"/>
                    </a:cubicBezTo>
                    <a:cubicBezTo>
                      <a:pt x="20039" y="17251"/>
                      <a:pt x="19394" y="17200"/>
                      <a:pt x="18747" y="17200"/>
                    </a:cubicBezTo>
                    <a:cubicBezTo>
                      <a:pt x="18250" y="17200"/>
                      <a:pt x="17753" y="17230"/>
                      <a:pt x="17255" y="17288"/>
                    </a:cubicBezTo>
                    <a:cubicBezTo>
                      <a:pt x="15164" y="17592"/>
                      <a:pt x="13561" y="18671"/>
                      <a:pt x="12279" y="20324"/>
                    </a:cubicBezTo>
                    <a:cubicBezTo>
                      <a:pt x="11200" y="21707"/>
                      <a:pt x="10340" y="23259"/>
                      <a:pt x="9395" y="24726"/>
                    </a:cubicBezTo>
                    <a:cubicBezTo>
                      <a:pt x="8366" y="26363"/>
                      <a:pt x="7084" y="27813"/>
                      <a:pt x="5617" y="29061"/>
                    </a:cubicBezTo>
                    <a:cubicBezTo>
                      <a:pt x="4032" y="30377"/>
                      <a:pt x="2278" y="31406"/>
                      <a:pt x="456" y="32350"/>
                    </a:cubicBezTo>
                    <a:cubicBezTo>
                      <a:pt x="270" y="32418"/>
                      <a:pt x="119" y="32536"/>
                      <a:pt x="1" y="32688"/>
                    </a:cubicBezTo>
                    <a:lnTo>
                      <a:pt x="1" y="47851"/>
                    </a:lnTo>
                    <a:cubicBezTo>
                      <a:pt x="68" y="47834"/>
                      <a:pt x="152" y="47800"/>
                      <a:pt x="203" y="47749"/>
                    </a:cubicBezTo>
                    <a:cubicBezTo>
                      <a:pt x="1923" y="46653"/>
                      <a:pt x="3610" y="45506"/>
                      <a:pt x="5280" y="44342"/>
                    </a:cubicBezTo>
                    <a:cubicBezTo>
                      <a:pt x="7725" y="42622"/>
                      <a:pt x="10137" y="40834"/>
                      <a:pt x="12532" y="39063"/>
                    </a:cubicBezTo>
                    <a:cubicBezTo>
                      <a:pt x="14152" y="37882"/>
                      <a:pt x="15619" y="36482"/>
                      <a:pt x="16884" y="34931"/>
                    </a:cubicBezTo>
                    <a:cubicBezTo>
                      <a:pt x="17963" y="33531"/>
                      <a:pt x="18975" y="32080"/>
                      <a:pt x="19886" y="30579"/>
                    </a:cubicBezTo>
                    <a:cubicBezTo>
                      <a:pt x="20729" y="29264"/>
                      <a:pt x="21623" y="27999"/>
                      <a:pt x="22804" y="26970"/>
                    </a:cubicBezTo>
                    <a:cubicBezTo>
                      <a:pt x="23445" y="26413"/>
                      <a:pt x="24153" y="25958"/>
                      <a:pt x="24895" y="25587"/>
                    </a:cubicBezTo>
                    <a:cubicBezTo>
                      <a:pt x="25958" y="25081"/>
                      <a:pt x="27071" y="24710"/>
                      <a:pt x="28201" y="24457"/>
                    </a:cubicBezTo>
                    <a:cubicBezTo>
                      <a:pt x="29669" y="24102"/>
                      <a:pt x="31136" y="23799"/>
                      <a:pt x="32603" y="23445"/>
                    </a:cubicBezTo>
                    <a:cubicBezTo>
                      <a:pt x="35218" y="22821"/>
                      <a:pt x="37815" y="22045"/>
                      <a:pt x="40345" y="21151"/>
                    </a:cubicBezTo>
                    <a:cubicBezTo>
                      <a:pt x="41998" y="20560"/>
                      <a:pt x="43617" y="19903"/>
                      <a:pt x="45186" y="19161"/>
                    </a:cubicBezTo>
                    <a:cubicBezTo>
                      <a:pt x="46940" y="18317"/>
                      <a:pt x="48627" y="17356"/>
                      <a:pt x="50296" y="16394"/>
                    </a:cubicBezTo>
                    <a:cubicBezTo>
                      <a:pt x="52067" y="15349"/>
                      <a:pt x="53872" y="14387"/>
                      <a:pt x="55727" y="13510"/>
                    </a:cubicBezTo>
                    <a:cubicBezTo>
                      <a:pt x="57043" y="12920"/>
                      <a:pt x="58392" y="12431"/>
                      <a:pt x="59792" y="12060"/>
                    </a:cubicBezTo>
                    <a:cubicBezTo>
                      <a:pt x="61614" y="11587"/>
                      <a:pt x="63469" y="11301"/>
                      <a:pt x="65341" y="11200"/>
                    </a:cubicBezTo>
                    <a:cubicBezTo>
                      <a:pt x="66623" y="11115"/>
                      <a:pt x="67905" y="11098"/>
                      <a:pt x="69187" y="11065"/>
                    </a:cubicBezTo>
                    <a:cubicBezTo>
                      <a:pt x="70486" y="11031"/>
                      <a:pt x="71801" y="11014"/>
                      <a:pt x="73117" y="10930"/>
                    </a:cubicBezTo>
                    <a:cubicBezTo>
                      <a:pt x="73893" y="10879"/>
                      <a:pt x="74669" y="10778"/>
                      <a:pt x="75428" y="10626"/>
                    </a:cubicBezTo>
                    <a:cubicBezTo>
                      <a:pt x="76692" y="10390"/>
                      <a:pt x="77907" y="9901"/>
                      <a:pt x="78969" y="9176"/>
                    </a:cubicBezTo>
                    <a:lnTo>
                      <a:pt x="78969"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939" name="Google Shape;939;p52">
                <a:extLst>
                  <a:ext uri="{FF2B5EF4-FFF2-40B4-BE49-F238E27FC236}">
                    <a16:creationId xmlns:a16="http://schemas.microsoft.com/office/drawing/2014/main" id="{43FCF454-4A4F-D62A-3A23-1FB2CBF3FC92}"/>
                  </a:ext>
                </a:extLst>
              </p:cNvPr>
              <p:cNvSpPr/>
              <p:nvPr/>
            </p:nvSpPr>
            <p:spPr>
              <a:xfrm>
                <a:off x="4619140" y="2970893"/>
                <a:ext cx="2714563" cy="1482089"/>
              </a:xfrm>
              <a:custGeom>
                <a:avLst/>
                <a:gdLst/>
                <a:ahLst/>
                <a:cxnLst/>
                <a:rect l="l" t="t" r="r" b="b"/>
                <a:pathLst>
                  <a:path w="70807" h="38659" extrusionOk="0">
                    <a:moveTo>
                      <a:pt x="70806" y="1"/>
                    </a:moveTo>
                    <a:cubicBezTo>
                      <a:pt x="70166" y="304"/>
                      <a:pt x="69508" y="574"/>
                      <a:pt x="68833" y="793"/>
                    </a:cubicBezTo>
                    <a:cubicBezTo>
                      <a:pt x="67163" y="1333"/>
                      <a:pt x="65443" y="1468"/>
                      <a:pt x="63706" y="1502"/>
                    </a:cubicBezTo>
                    <a:cubicBezTo>
                      <a:pt x="63291" y="1512"/>
                      <a:pt x="62874" y="1516"/>
                      <a:pt x="62457" y="1516"/>
                    </a:cubicBezTo>
                    <a:cubicBezTo>
                      <a:pt x="61451" y="1516"/>
                      <a:pt x="60440" y="1492"/>
                      <a:pt x="59438" y="1468"/>
                    </a:cubicBezTo>
                    <a:cubicBezTo>
                      <a:pt x="59108" y="1456"/>
                      <a:pt x="58779" y="1451"/>
                      <a:pt x="58451" y="1451"/>
                    </a:cubicBezTo>
                    <a:cubicBezTo>
                      <a:pt x="57403" y="1451"/>
                      <a:pt x="56363" y="1505"/>
                      <a:pt x="55323" y="1569"/>
                    </a:cubicBezTo>
                    <a:cubicBezTo>
                      <a:pt x="52085" y="1772"/>
                      <a:pt x="48931" y="2615"/>
                      <a:pt x="46046" y="4082"/>
                    </a:cubicBezTo>
                    <a:cubicBezTo>
                      <a:pt x="44157" y="4993"/>
                      <a:pt x="42353" y="6073"/>
                      <a:pt x="40531" y="7085"/>
                    </a:cubicBezTo>
                    <a:cubicBezTo>
                      <a:pt x="38946" y="7962"/>
                      <a:pt x="37326" y="8771"/>
                      <a:pt x="35674" y="9513"/>
                    </a:cubicBezTo>
                    <a:cubicBezTo>
                      <a:pt x="33869" y="10323"/>
                      <a:pt x="32047" y="11015"/>
                      <a:pt x="30226" y="11757"/>
                    </a:cubicBezTo>
                    <a:cubicBezTo>
                      <a:pt x="28151" y="12583"/>
                      <a:pt x="26110" y="13528"/>
                      <a:pt x="24120" y="14557"/>
                    </a:cubicBezTo>
                    <a:cubicBezTo>
                      <a:pt x="23142" y="15046"/>
                      <a:pt x="22214" y="15602"/>
                      <a:pt x="21303" y="16209"/>
                    </a:cubicBezTo>
                    <a:cubicBezTo>
                      <a:pt x="20359" y="16850"/>
                      <a:pt x="19482" y="17593"/>
                      <a:pt x="18706" y="18453"/>
                    </a:cubicBezTo>
                    <a:cubicBezTo>
                      <a:pt x="17863" y="19414"/>
                      <a:pt x="17087" y="20426"/>
                      <a:pt x="16395" y="21506"/>
                    </a:cubicBezTo>
                    <a:cubicBezTo>
                      <a:pt x="15451" y="22939"/>
                      <a:pt x="14489" y="24356"/>
                      <a:pt x="13477" y="25722"/>
                    </a:cubicBezTo>
                    <a:cubicBezTo>
                      <a:pt x="12701" y="26751"/>
                      <a:pt x="11875" y="27729"/>
                      <a:pt x="10998" y="28657"/>
                    </a:cubicBezTo>
                    <a:cubicBezTo>
                      <a:pt x="10036" y="29686"/>
                      <a:pt x="9092" y="30732"/>
                      <a:pt x="8063" y="31693"/>
                    </a:cubicBezTo>
                    <a:cubicBezTo>
                      <a:pt x="6849" y="32823"/>
                      <a:pt x="5601" y="33953"/>
                      <a:pt x="4336" y="35066"/>
                    </a:cubicBezTo>
                    <a:cubicBezTo>
                      <a:pt x="3206" y="36028"/>
                      <a:pt x="2042" y="36989"/>
                      <a:pt x="878" y="37917"/>
                    </a:cubicBezTo>
                    <a:cubicBezTo>
                      <a:pt x="591" y="38170"/>
                      <a:pt x="254" y="38338"/>
                      <a:pt x="1" y="38659"/>
                    </a:cubicBezTo>
                    <a:lnTo>
                      <a:pt x="11976" y="38659"/>
                    </a:lnTo>
                    <a:cubicBezTo>
                      <a:pt x="12027" y="38456"/>
                      <a:pt x="12179" y="38355"/>
                      <a:pt x="12313" y="38203"/>
                    </a:cubicBezTo>
                    <a:cubicBezTo>
                      <a:pt x="13258" y="37040"/>
                      <a:pt x="14118" y="35792"/>
                      <a:pt x="14962" y="34543"/>
                    </a:cubicBezTo>
                    <a:cubicBezTo>
                      <a:pt x="16716" y="31946"/>
                      <a:pt x="18487" y="29349"/>
                      <a:pt x="20173" y="26700"/>
                    </a:cubicBezTo>
                    <a:cubicBezTo>
                      <a:pt x="21590" y="24457"/>
                      <a:pt x="23041" y="22231"/>
                      <a:pt x="24693" y="20173"/>
                    </a:cubicBezTo>
                    <a:cubicBezTo>
                      <a:pt x="26701" y="17542"/>
                      <a:pt x="29264" y="15417"/>
                      <a:pt x="32216" y="13932"/>
                    </a:cubicBezTo>
                    <a:cubicBezTo>
                      <a:pt x="33734" y="13123"/>
                      <a:pt x="35269" y="12381"/>
                      <a:pt x="36820" y="11639"/>
                    </a:cubicBezTo>
                    <a:cubicBezTo>
                      <a:pt x="39165" y="10525"/>
                      <a:pt x="41442" y="9277"/>
                      <a:pt x="43719" y="8063"/>
                    </a:cubicBezTo>
                    <a:cubicBezTo>
                      <a:pt x="45068" y="7321"/>
                      <a:pt x="46468" y="6663"/>
                      <a:pt x="47919" y="6123"/>
                    </a:cubicBezTo>
                    <a:cubicBezTo>
                      <a:pt x="49639" y="5516"/>
                      <a:pt x="51427" y="5111"/>
                      <a:pt x="53232" y="4926"/>
                    </a:cubicBezTo>
                    <a:cubicBezTo>
                      <a:pt x="54284" y="4818"/>
                      <a:pt x="55337" y="4764"/>
                      <a:pt x="56389" y="4764"/>
                    </a:cubicBezTo>
                    <a:cubicBezTo>
                      <a:pt x="56652" y="4764"/>
                      <a:pt x="56915" y="4767"/>
                      <a:pt x="57178" y="4774"/>
                    </a:cubicBezTo>
                    <a:cubicBezTo>
                      <a:pt x="58494" y="4791"/>
                      <a:pt x="59826" y="4875"/>
                      <a:pt x="61142" y="4909"/>
                    </a:cubicBezTo>
                    <a:cubicBezTo>
                      <a:pt x="61707" y="4926"/>
                      <a:pt x="62272" y="4938"/>
                      <a:pt x="62839" y="4938"/>
                    </a:cubicBezTo>
                    <a:cubicBezTo>
                      <a:pt x="63406" y="4938"/>
                      <a:pt x="63976" y="4926"/>
                      <a:pt x="64549" y="4892"/>
                    </a:cubicBezTo>
                    <a:cubicBezTo>
                      <a:pt x="65578" y="4841"/>
                      <a:pt x="66607" y="4690"/>
                      <a:pt x="67636" y="4453"/>
                    </a:cubicBezTo>
                    <a:cubicBezTo>
                      <a:pt x="68732" y="4200"/>
                      <a:pt x="69794" y="3829"/>
                      <a:pt x="70806" y="3340"/>
                    </a:cubicBezTo>
                    <a:lnTo>
                      <a:pt x="70806" y="1"/>
                    </a:lnTo>
                    <a:close/>
                  </a:path>
                </a:pathLst>
              </a:custGeom>
              <a:solidFill>
                <a:schemeClr val="accent1"/>
              </a:solidFill>
              <a:ln>
                <a:noFill/>
              </a:ln>
            </p:spPr>
            <p:txBody>
              <a:bodyPr spcFirstLastPara="1" wrap="square" lIns="91427" tIns="91427" rIns="91427" bIns="91427" anchor="ctr" anchorCtr="0">
                <a:noAutofit/>
              </a:bodyPr>
              <a:lstStyle/>
              <a:p>
                <a:endParaRPr sz="1401"/>
              </a:p>
            </p:txBody>
          </p:sp>
          <p:sp>
            <p:nvSpPr>
              <p:cNvPr id="940" name="Google Shape;940;p52">
                <a:extLst>
                  <a:ext uri="{FF2B5EF4-FFF2-40B4-BE49-F238E27FC236}">
                    <a16:creationId xmlns:a16="http://schemas.microsoft.com/office/drawing/2014/main" id="{5CD3A289-1A2F-DD28-47A6-21D679FAAA02}"/>
                  </a:ext>
                </a:extLst>
              </p:cNvPr>
              <p:cNvSpPr/>
              <p:nvPr/>
            </p:nvSpPr>
            <p:spPr>
              <a:xfrm>
                <a:off x="5586510" y="3428719"/>
                <a:ext cx="1747193" cy="1024263"/>
              </a:xfrm>
              <a:custGeom>
                <a:avLst/>
                <a:gdLst/>
                <a:ahLst/>
                <a:cxnLst/>
                <a:rect l="l" t="t" r="r" b="b"/>
                <a:pathLst>
                  <a:path w="45574" h="26717" extrusionOk="0">
                    <a:moveTo>
                      <a:pt x="45573" y="0"/>
                    </a:moveTo>
                    <a:cubicBezTo>
                      <a:pt x="44578" y="1046"/>
                      <a:pt x="43617" y="2125"/>
                      <a:pt x="42656" y="3222"/>
                    </a:cubicBezTo>
                    <a:cubicBezTo>
                      <a:pt x="42251" y="3694"/>
                      <a:pt x="41812" y="4133"/>
                      <a:pt x="41323" y="4520"/>
                    </a:cubicBezTo>
                    <a:cubicBezTo>
                      <a:pt x="40552" y="5123"/>
                      <a:pt x="39704" y="5381"/>
                      <a:pt x="38802" y="5381"/>
                    </a:cubicBezTo>
                    <a:cubicBezTo>
                      <a:pt x="38442" y="5381"/>
                      <a:pt x="38073" y="5340"/>
                      <a:pt x="37697" y="5263"/>
                    </a:cubicBezTo>
                    <a:cubicBezTo>
                      <a:pt x="36668" y="5043"/>
                      <a:pt x="35774" y="4537"/>
                      <a:pt x="34863" y="4031"/>
                    </a:cubicBezTo>
                    <a:cubicBezTo>
                      <a:pt x="34307" y="3728"/>
                      <a:pt x="33818" y="3289"/>
                      <a:pt x="33244" y="2986"/>
                    </a:cubicBezTo>
                    <a:cubicBezTo>
                      <a:pt x="33126" y="2952"/>
                      <a:pt x="33025" y="2884"/>
                      <a:pt x="32957" y="2800"/>
                    </a:cubicBezTo>
                    <a:cubicBezTo>
                      <a:pt x="32890" y="2733"/>
                      <a:pt x="32806" y="2665"/>
                      <a:pt x="32721" y="2615"/>
                    </a:cubicBezTo>
                    <a:cubicBezTo>
                      <a:pt x="30430" y="1106"/>
                      <a:pt x="28005" y="368"/>
                      <a:pt x="25468" y="368"/>
                    </a:cubicBezTo>
                    <a:cubicBezTo>
                      <a:pt x="24289" y="368"/>
                      <a:pt x="23085" y="528"/>
                      <a:pt x="21859" y="844"/>
                    </a:cubicBezTo>
                    <a:cubicBezTo>
                      <a:pt x="18773" y="1653"/>
                      <a:pt x="15905" y="2986"/>
                      <a:pt x="13139" y="4520"/>
                    </a:cubicBezTo>
                    <a:cubicBezTo>
                      <a:pt x="11368" y="5482"/>
                      <a:pt x="9783" y="6747"/>
                      <a:pt x="8433" y="8231"/>
                    </a:cubicBezTo>
                    <a:cubicBezTo>
                      <a:pt x="6899" y="9935"/>
                      <a:pt x="5802" y="11908"/>
                      <a:pt x="4841" y="13983"/>
                    </a:cubicBezTo>
                    <a:cubicBezTo>
                      <a:pt x="3981" y="15889"/>
                      <a:pt x="3205" y="17845"/>
                      <a:pt x="2395" y="19768"/>
                    </a:cubicBezTo>
                    <a:cubicBezTo>
                      <a:pt x="1501" y="21876"/>
                      <a:pt x="742" y="24035"/>
                      <a:pt x="152" y="26228"/>
                    </a:cubicBezTo>
                    <a:cubicBezTo>
                      <a:pt x="101" y="26380"/>
                      <a:pt x="0" y="26548"/>
                      <a:pt x="135" y="26717"/>
                    </a:cubicBezTo>
                    <a:lnTo>
                      <a:pt x="10137" y="26717"/>
                    </a:lnTo>
                    <a:cubicBezTo>
                      <a:pt x="10238" y="26582"/>
                      <a:pt x="10272" y="26430"/>
                      <a:pt x="10255" y="26261"/>
                    </a:cubicBezTo>
                    <a:cubicBezTo>
                      <a:pt x="10272" y="25671"/>
                      <a:pt x="10204" y="25064"/>
                      <a:pt x="10204" y="24474"/>
                    </a:cubicBezTo>
                    <a:cubicBezTo>
                      <a:pt x="10188" y="23529"/>
                      <a:pt x="10221" y="22585"/>
                      <a:pt x="10323" y="21657"/>
                    </a:cubicBezTo>
                    <a:cubicBezTo>
                      <a:pt x="10559" y="18806"/>
                      <a:pt x="11318" y="16125"/>
                      <a:pt x="12920" y="13730"/>
                    </a:cubicBezTo>
                    <a:cubicBezTo>
                      <a:pt x="14101" y="11891"/>
                      <a:pt x="15804" y="10441"/>
                      <a:pt x="17828" y="9564"/>
                    </a:cubicBezTo>
                    <a:cubicBezTo>
                      <a:pt x="19012" y="9056"/>
                      <a:pt x="20293" y="8798"/>
                      <a:pt x="21577" y="8798"/>
                    </a:cubicBezTo>
                    <a:cubicBezTo>
                      <a:pt x="22214" y="8798"/>
                      <a:pt x="22852" y="8861"/>
                      <a:pt x="23478" y="8990"/>
                    </a:cubicBezTo>
                    <a:cubicBezTo>
                      <a:pt x="25131" y="9294"/>
                      <a:pt x="26599" y="10019"/>
                      <a:pt x="28032" y="10829"/>
                    </a:cubicBezTo>
                    <a:cubicBezTo>
                      <a:pt x="30478" y="12245"/>
                      <a:pt x="32856" y="13763"/>
                      <a:pt x="35437" y="14944"/>
                    </a:cubicBezTo>
                    <a:cubicBezTo>
                      <a:pt x="37865" y="16057"/>
                      <a:pt x="40345" y="17103"/>
                      <a:pt x="42976" y="17710"/>
                    </a:cubicBezTo>
                    <a:cubicBezTo>
                      <a:pt x="43836" y="17896"/>
                      <a:pt x="44696" y="18031"/>
                      <a:pt x="45573" y="18132"/>
                    </a:cubicBezTo>
                    <a:lnTo>
                      <a:pt x="45573" y="0"/>
                    </a:ln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941" name="Google Shape;941;p52">
                <a:extLst>
                  <a:ext uri="{FF2B5EF4-FFF2-40B4-BE49-F238E27FC236}">
                    <a16:creationId xmlns:a16="http://schemas.microsoft.com/office/drawing/2014/main" id="{B5EDA700-4BFA-A8E0-4D45-47FE7A60D1DD}"/>
                  </a:ext>
                </a:extLst>
              </p:cNvPr>
              <p:cNvSpPr/>
              <p:nvPr/>
            </p:nvSpPr>
            <p:spPr>
              <a:xfrm>
                <a:off x="6277735" y="4056227"/>
                <a:ext cx="1055968" cy="396755"/>
              </a:xfrm>
              <a:custGeom>
                <a:avLst/>
                <a:gdLst/>
                <a:ahLst/>
                <a:cxnLst/>
                <a:rect l="l" t="t" r="r" b="b"/>
                <a:pathLst>
                  <a:path w="27544" h="10349" extrusionOk="0">
                    <a:moveTo>
                      <a:pt x="6181" y="0"/>
                    </a:moveTo>
                    <a:cubicBezTo>
                      <a:pt x="5955" y="0"/>
                      <a:pt x="5728" y="9"/>
                      <a:pt x="5499" y="27"/>
                    </a:cubicBezTo>
                    <a:cubicBezTo>
                      <a:pt x="4403" y="60"/>
                      <a:pt x="3357" y="448"/>
                      <a:pt x="2480" y="1106"/>
                    </a:cubicBezTo>
                    <a:cubicBezTo>
                      <a:pt x="1367" y="1983"/>
                      <a:pt x="726" y="3147"/>
                      <a:pt x="422" y="4496"/>
                    </a:cubicBezTo>
                    <a:cubicBezTo>
                      <a:pt x="0" y="6368"/>
                      <a:pt x="203" y="8190"/>
                      <a:pt x="658" y="10012"/>
                    </a:cubicBezTo>
                    <a:cubicBezTo>
                      <a:pt x="692" y="10146"/>
                      <a:pt x="776" y="10265"/>
                      <a:pt x="878" y="10349"/>
                    </a:cubicBezTo>
                    <a:lnTo>
                      <a:pt x="9581" y="10349"/>
                    </a:lnTo>
                    <a:cubicBezTo>
                      <a:pt x="9665" y="10248"/>
                      <a:pt x="9716" y="10113"/>
                      <a:pt x="9716" y="9978"/>
                    </a:cubicBezTo>
                    <a:cubicBezTo>
                      <a:pt x="9817" y="9354"/>
                      <a:pt x="10104" y="8780"/>
                      <a:pt x="10559" y="8342"/>
                    </a:cubicBezTo>
                    <a:cubicBezTo>
                      <a:pt x="11082" y="7886"/>
                      <a:pt x="11723" y="7583"/>
                      <a:pt x="12414" y="7498"/>
                    </a:cubicBezTo>
                    <a:cubicBezTo>
                      <a:pt x="13105" y="7369"/>
                      <a:pt x="13800" y="7323"/>
                      <a:pt x="14496" y="7323"/>
                    </a:cubicBezTo>
                    <a:cubicBezTo>
                      <a:pt x="15158" y="7323"/>
                      <a:pt x="15821" y="7365"/>
                      <a:pt x="16479" y="7414"/>
                    </a:cubicBezTo>
                    <a:cubicBezTo>
                      <a:pt x="18351" y="7549"/>
                      <a:pt x="20223" y="7819"/>
                      <a:pt x="22096" y="8004"/>
                    </a:cubicBezTo>
                    <a:cubicBezTo>
                      <a:pt x="23479" y="8139"/>
                      <a:pt x="24862" y="8257"/>
                      <a:pt x="26262" y="8291"/>
                    </a:cubicBezTo>
                    <a:cubicBezTo>
                      <a:pt x="26683" y="8308"/>
                      <a:pt x="27105" y="8308"/>
                      <a:pt x="27543" y="8308"/>
                    </a:cubicBezTo>
                    <a:lnTo>
                      <a:pt x="27543" y="5373"/>
                    </a:lnTo>
                    <a:cubicBezTo>
                      <a:pt x="26531" y="5306"/>
                      <a:pt x="25519" y="5188"/>
                      <a:pt x="24524" y="5036"/>
                    </a:cubicBezTo>
                    <a:cubicBezTo>
                      <a:pt x="21910" y="4530"/>
                      <a:pt x="19346" y="3838"/>
                      <a:pt x="16833" y="2978"/>
                    </a:cubicBezTo>
                    <a:cubicBezTo>
                      <a:pt x="14725" y="2270"/>
                      <a:pt x="12633" y="1477"/>
                      <a:pt x="10508" y="819"/>
                    </a:cubicBezTo>
                    <a:cubicBezTo>
                      <a:pt x="9088" y="365"/>
                      <a:pt x="7667" y="0"/>
                      <a:pt x="618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grpSp>
      </p:grpSp>
      <p:sp>
        <p:nvSpPr>
          <p:cNvPr id="942" name="Google Shape;942;p52">
            <a:extLst>
              <a:ext uri="{FF2B5EF4-FFF2-40B4-BE49-F238E27FC236}">
                <a16:creationId xmlns:a16="http://schemas.microsoft.com/office/drawing/2014/main" id="{7C5078CF-A94B-FD17-C6D4-9025835A8C4D}"/>
              </a:ext>
            </a:extLst>
          </p:cNvPr>
          <p:cNvSpPr txBox="1">
            <a:spLocks noGrp="1"/>
          </p:cNvSpPr>
          <p:nvPr>
            <p:ph type="title"/>
          </p:nvPr>
        </p:nvSpPr>
        <p:spPr>
          <a:xfrm>
            <a:off x="3781238" y="1840898"/>
            <a:ext cx="4641900" cy="1512000"/>
          </a:xfrm>
          <a:prstGeom prst="rect">
            <a:avLst/>
          </a:prstGeom>
        </p:spPr>
        <p:txBody>
          <a:bodyPr spcFirstLastPara="1" wrap="square" lIns="91427" tIns="91427" rIns="91427" bIns="91427" anchor="ctr" anchorCtr="0">
            <a:noAutofit/>
          </a:bodyPr>
          <a:lstStyle/>
          <a:p>
            <a:r>
              <a:rPr lang="en" sz="3600" dirty="0"/>
              <a:t>ECONOMICS</a:t>
            </a:r>
            <a:endParaRPr sz="3600" dirty="0"/>
          </a:p>
        </p:txBody>
      </p:sp>
      <p:sp>
        <p:nvSpPr>
          <p:cNvPr id="943" name="Google Shape;943;p52">
            <a:extLst>
              <a:ext uri="{FF2B5EF4-FFF2-40B4-BE49-F238E27FC236}">
                <a16:creationId xmlns:a16="http://schemas.microsoft.com/office/drawing/2014/main" id="{B073A0C1-A3A3-C628-B2CC-44D15BF3E4BD}"/>
              </a:ext>
            </a:extLst>
          </p:cNvPr>
          <p:cNvSpPr txBox="1">
            <a:spLocks noGrp="1"/>
          </p:cNvSpPr>
          <p:nvPr>
            <p:ph type="title" idx="2"/>
          </p:nvPr>
        </p:nvSpPr>
        <p:spPr>
          <a:xfrm>
            <a:off x="6337238" y="900476"/>
            <a:ext cx="2085900" cy="926700"/>
          </a:xfrm>
          <a:prstGeom prst="rect">
            <a:avLst/>
          </a:prstGeom>
        </p:spPr>
        <p:txBody>
          <a:bodyPr spcFirstLastPara="1" wrap="square" lIns="91427" tIns="91427" rIns="91427" bIns="91427" anchor="ctr" anchorCtr="0">
            <a:noAutofit/>
          </a:bodyPr>
          <a:lstStyle/>
          <a:p>
            <a:r>
              <a:rPr lang="en" dirty="0"/>
              <a:t>04</a:t>
            </a:r>
            <a:endParaRPr dirty="0"/>
          </a:p>
        </p:txBody>
      </p:sp>
      <p:sp>
        <p:nvSpPr>
          <p:cNvPr id="944" name="Google Shape;944;p52">
            <a:extLst>
              <a:ext uri="{FF2B5EF4-FFF2-40B4-BE49-F238E27FC236}">
                <a16:creationId xmlns:a16="http://schemas.microsoft.com/office/drawing/2014/main" id="{A8D12314-215D-812F-00ED-7E935B6E17A6}"/>
              </a:ext>
            </a:extLst>
          </p:cNvPr>
          <p:cNvSpPr txBox="1">
            <a:spLocks noGrp="1"/>
          </p:cNvSpPr>
          <p:nvPr>
            <p:ph type="subTitle" idx="1"/>
          </p:nvPr>
        </p:nvSpPr>
        <p:spPr>
          <a:xfrm>
            <a:off x="5383835" y="3433435"/>
            <a:ext cx="3039300" cy="699900"/>
          </a:xfrm>
          <a:prstGeom prst="rect">
            <a:avLst/>
          </a:prstGeom>
        </p:spPr>
        <p:txBody>
          <a:bodyPr spcFirstLastPara="1" wrap="square" lIns="91427" tIns="91427" rIns="91427" bIns="91427" anchor="ctr" anchorCtr="0">
            <a:noAutofit/>
          </a:bodyPr>
          <a:lstStyle/>
          <a:p>
            <a:pPr marL="0" indent="0"/>
            <a:endParaRPr dirty="0"/>
          </a:p>
        </p:txBody>
      </p:sp>
      <p:grpSp>
        <p:nvGrpSpPr>
          <p:cNvPr id="945" name="Google Shape;945;p52">
            <a:extLst>
              <a:ext uri="{FF2B5EF4-FFF2-40B4-BE49-F238E27FC236}">
                <a16:creationId xmlns:a16="http://schemas.microsoft.com/office/drawing/2014/main" id="{CBA7A32F-8749-1575-EAB6-1E7F0BA7D519}"/>
              </a:ext>
            </a:extLst>
          </p:cNvPr>
          <p:cNvGrpSpPr/>
          <p:nvPr/>
        </p:nvGrpSpPr>
        <p:grpSpPr>
          <a:xfrm>
            <a:off x="170852" y="174003"/>
            <a:ext cx="207001" cy="4795500"/>
            <a:chOff x="8766150" y="174000"/>
            <a:chExt cx="207000" cy="4795500"/>
          </a:xfrm>
        </p:grpSpPr>
        <p:sp>
          <p:nvSpPr>
            <p:cNvPr id="946" name="Google Shape;946;p52">
              <a:extLst>
                <a:ext uri="{FF2B5EF4-FFF2-40B4-BE49-F238E27FC236}">
                  <a16:creationId xmlns:a16="http://schemas.microsoft.com/office/drawing/2014/main" id="{A2CBBF9D-0ED8-458D-A264-11DCFFF5D5A2}"/>
                </a:ext>
              </a:extLst>
            </p:cNvPr>
            <p:cNvSpPr/>
            <p:nvPr/>
          </p:nvSpPr>
          <p:spPr>
            <a:xfrm>
              <a:off x="8766150" y="174000"/>
              <a:ext cx="207000" cy="207000"/>
            </a:xfrm>
            <a:prstGeom prst="star4">
              <a:avLst>
                <a:gd name="adj" fmla="val 29299"/>
              </a:avLst>
            </a:prstGeom>
            <a:solidFill>
              <a:schemeClr val="dk1"/>
            </a:solidFill>
            <a:ln>
              <a:noFill/>
            </a:ln>
          </p:spPr>
          <p:txBody>
            <a:bodyPr spcFirstLastPara="1" wrap="square" lIns="91427" tIns="91427" rIns="91427" bIns="91427" anchor="ctr" anchorCtr="0">
              <a:noAutofit/>
            </a:bodyPr>
            <a:lstStyle/>
            <a:p>
              <a:endParaRPr sz="1401"/>
            </a:p>
          </p:txBody>
        </p:sp>
        <p:sp>
          <p:nvSpPr>
            <p:cNvPr id="947" name="Google Shape;947;p52">
              <a:extLst>
                <a:ext uri="{FF2B5EF4-FFF2-40B4-BE49-F238E27FC236}">
                  <a16:creationId xmlns:a16="http://schemas.microsoft.com/office/drawing/2014/main" id="{1BE60F8C-2AE9-015A-B2AD-BCFF5A096601}"/>
                </a:ext>
              </a:extLst>
            </p:cNvPr>
            <p:cNvSpPr/>
            <p:nvPr/>
          </p:nvSpPr>
          <p:spPr>
            <a:xfrm>
              <a:off x="8766150" y="4762500"/>
              <a:ext cx="207000" cy="207000"/>
            </a:xfrm>
            <a:prstGeom prst="star4">
              <a:avLst>
                <a:gd name="adj" fmla="val 29299"/>
              </a:avLst>
            </a:prstGeom>
            <a:solidFill>
              <a:schemeClr val="dk1"/>
            </a:solidFill>
            <a:ln>
              <a:noFill/>
            </a:ln>
          </p:spPr>
          <p:txBody>
            <a:bodyPr spcFirstLastPara="1" wrap="square" lIns="91427" tIns="91427" rIns="91427" bIns="91427" anchor="ctr" anchorCtr="0">
              <a:noAutofit/>
            </a:bodyPr>
            <a:lstStyle/>
            <a:p>
              <a:endParaRPr sz="1401"/>
            </a:p>
          </p:txBody>
        </p:sp>
      </p:grpSp>
    </p:spTree>
    <p:extLst>
      <p:ext uri="{BB962C8B-B14F-4D97-AF65-F5344CB8AC3E}">
        <p14:creationId xmlns:p14="http://schemas.microsoft.com/office/powerpoint/2010/main" val="385911982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59B2DD9-18E6-D1EC-2678-9B9F34556F1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9DE4849-114D-118B-F10E-8CAFA4949C31}"/>
              </a:ext>
            </a:extLst>
          </p:cNvPr>
          <p:cNvSpPr>
            <a:spLocks noGrp="1"/>
          </p:cNvSpPr>
          <p:nvPr>
            <p:ph type="body" idx="1"/>
          </p:nvPr>
        </p:nvSpPr>
        <p:spPr/>
        <p:txBody>
          <a:bodyPr/>
          <a:lstStyle/>
          <a:p>
            <a:pPr marL="126999" indent="0">
              <a:buNone/>
            </a:pPr>
            <a:r>
              <a:rPr lang="en-US" dirty="0">
                <a:hlinkClick r:id="rId2"/>
              </a:rPr>
              <a:t>https://greenly.earth/en-us/blog/ecology-news/what-is-the-problem-with-kerosene</a:t>
            </a:r>
            <a:r>
              <a:rPr lang="en-US" dirty="0"/>
              <a:t> </a:t>
            </a:r>
          </a:p>
          <a:p>
            <a:pPr marL="126999" indent="0">
              <a:buNone/>
            </a:pPr>
            <a:endParaRPr lang="en-US" dirty="0"/>
          </a:p>
          <a:p>
            <a:pPr marL="126999" indent="0">
              <a:buNone/>
            </a:pPr>
            <a:r>
              <a:rPr lang="en-US" dirty="0">
                <a:hlinkClick r:id="rId3"/>
              </a:rPr>
              <a:t>https://afdc.energy.gov/fuels/sustainable-aviation-fuel#:~:text=Sustainable%20Aviation%20Fuel-,Sustainable%20Aviation%20Fuel,how%20the%20fuel%20is%20produced</a:t>
            </a:r>
            <a:r>
              <a:rPr lang="en-US" dirty="0"/>
              <a:t>. </a:t>
            </a:r>
          </a:p>
        </p:txBody>
      </p:sp>
      <p:sp>
        <p:nvSpPr>
          <p:cNvPr id="3" name="Title 2">
            <a:extLst>
              <a:ext uri="{FF2B5EF4-FFF2-40B4-BE49-F238E27FC236}">
                <a16:creationId xmlns:a16="http://schemas.microsoft.com/office/drawing/2014/main" id="{499A11F0-AE1D-68EC-06BB-B8F93E3F5073}"/>
              </a:ext>
            </a:extLst>
          </p:cNvPr>
          <p:cNvSpPr>
            <a:spLocks noGrp="1"/>
          </p:cNvSpPr>
          <p:nvPr>
            <p:ph type="title"/>
          </p:nvPr>
        </p:nvSpPr>
        <p:spPr/>
        <p:txBody>
          <a:bodyPr/>
          <a:lstStyle/>
          <a:p>
            <a:r>
              <a:rPr lang="en-GB" dirty="0"/>
              <a:t>ARTICLES</a:t>
            </a:r>
            <a:endParaRPr lang="en-US" dirty="0"/>
          </a:p>
        </p:txBody>
      </p:sp>
    </p:spTree>
    <p:extLst>
      <p:ext uri="{BB962C8B-B14F-4D97-AF65-F5344CB8AC3E}">
        <p14:creationId xmlns:p14="http://schemas.microsoft.com/office/powerpoint/2010/main" val="3865647935"/>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C5619913-2E75-F239-8117-FF91DC1B6F51}"/>
              </a:ext>
            </a:extLst>
          </p:cNvPr>
          <p:cNvSpPr>
            <a:spLocks noGrp="1"/>
          </p:cNvSpPr>
          <p:nvPr>
            <p:ph type="title"/>
          </p:nvPr>
        </p:nvSpPr>
        <p:spPr>
          <a:xfrm>
            <a:off x="839251" y="347850"/>
            <a:ext cx="7465500" cy="592201"/>
          </a:xfrm>
        </p:spPr>
        <p:txBody>
          <a:bodyPr/>
          <a:lstStyle/>
          <a:p>
            <a:pPr algn="ctr"/>
            <a:r>
              <a:rPr lang="en-GB" sz="2800" dirty="0"/>
              <a:t>THURSTSSC CONT.</a:t>
            </a:r>
            <a:endParaRPr lang="en-US" sz="2800" dirty="0"/>
          </a:p>
        </p:txBody>
      </p:sp>
      <p:pic>
        <p:nvPicPr>
          <p:cNvPr id="1028" name="Picture 4">
            <a:extLst>
              <a:ext uri="{FF2B5EF4-FFF2-40B4-BE49-F238E27FC236}">
                <a16:creationId xmlns:a16="http://schemas.microsoft.com/office/drawing/2014/main" id="{68566D78-5A93-ADBA-AEE3-9EC96942D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47" y="3117320"/>
            <a:ext cx="3207964" cy="17499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C3E8684-19AF-17EC-145A-B5A625CA8F9E}"/>
              </a:ext>
            </a:extLst>
          </p:cNvPr>
          <p:cNvSpPr txBox="1">
            <a:spLocks/>
          </p:cNvSpPr>
          <p:nvPr/>
        </p:nvSpPr>
        <p:spPr>
          <a:xfrm>
            <a:off x="3947394" y="2670171"/>
            <a:ext cx="4357365" cy="894300"/>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ctr"/>
            <a:r>
              <a:rPr lang="en-GB" sz="2400" dirty="0"/>
              <a:t>BLOODHOUND LSR</a:t>
            </a:r>
            <a:endParaRPr lang="en-US" sz="2400" dirty="0"/>
          </a:p>
        </p:txBody>
      </p:sp>
      <p:sp>
        <p:nvSpPr>
          <p:cNvPr id="12" name="Title 1">
            <a:extLst>
              <a:ext uri="{FF2B5EF4-FFF2-40B4-BE49-F238E27FC236}">
                <a16:creationId xmlns:a16="http://schemas.microsoft.com/office/drawing/2014/main" id="{A4893ADA-0E47-8045-DEB8-65EE7CC4F3A7}"/>
              </a:ext>
            </a:extLst>
          </p:cNvPr>
          <p:cNvSpPr txBox="1">
            <a:spLocks/>
          </p:cNvSpPr>
          <p:nvPr/>
        </p:nvSpPr>
        <p:spPr>
          <a:xfrm>
            <a:off x="839251" y="940043"/>
            <a:ext cx="2229955" cy="894300"/>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l"/>
            <a:r>
              <a:rPr lang="en-GB" sz="2400" dirty="0"/>
              <a:t>WHEELS</a:t>
            </a:r>
            <a:endParaRPr lang="en-US" sz="2400" dirty="0"/>
          </a:p>
        </p:txBody>
      </p:sp>
      <p:sp>
        <p:nvSpPr>
          <p:cNvPr id="13" name="TextBox 12">
            <a:extLst>
              <a:ext uri="{FF2B5EF4-FFF2-40B4-BE49-F238E27FC236}">
                <a16:creationId xmlns:a16="http://schemas.microsoft.com/office/drawing/2014/main" id="{52915964-BAC0-4978-071A-777DC427D54B}"/>
              </a:ext>
            </a:extLst>
          </p:cNvPr>
          <p:cNvSpPr txBox="1"/>
          <p:nvPr/>
        </p:nvSpPr>
        <p:spPr>
          <a:xfrm>
            <a:off x="742747" y="1621754"/>
            <a:ext cx="2422964" cy="1246495"/>
          </a:xfrm>
          <a:prstGeom prst="rect">
            <a:avLst/>
          </a:prstGeom>
          <a:noFill/>
        </p:spPr>
        <p:txBody>
          <a:bodyPr wrap="square">
            <a:spAutoFit/>
          </a:bodyPr>
          <a:lstStyle/>
          <a:p>
            <a:pPr marL="444494" indent="-285746">
              <a:buFont typeface="Arial" panose="020B0604020202020204" pitchFamily="34" charset="0"/>
              <a:buChar char="•"/>
            </a:pPr>
            <a:r>
              <a:rPr lang="en-GB" sz="1500" dirty="0">
                <a:solidFill>
                  <a:schemeClr val="tx1"/>
                </a:solidFill>
                <a:latin typeface="DM Sans" pitchFamily="2" charset="0"/>
              </a:rPr>
              <a:t>90 cm diameter</a:t>
            </a:r>
          </a:p>
          <a:p>
            <a:pPr marL="444494" indent="-285746">
              <a:buFont typeface="Arial" panose="020B0604020202020204" pitchFamily="34" charset="0"/>
              <a:buChar char="•"/>
            </a:pPr>
            <a:r>
              <a:rPr lang="en-GB" sz="1500" dirty="0">
                <a:solidFill>
                  <a:schemeClr val="tx1"/>
                </a:solidFill>
                <a:latin typeface="DM Sans" pitchFamily="2" charset="0"/>
              </a:rPr>
              <a:t>90 kg</a:t>
            </a:r>
          </a:p>
          <a:p>
            <a:pPr marL="444494" indent="-285746">
              <a:buFont typeface="Arial" panose="020B0604020202020204" pitchFamily="34" charset="0"/>
              <a:buChar char="•"/>
            </a:pPr>
            <a:r>
              <a:rPr lang="en-GB" sz="1500" dirty="0">
                <a:solidFill>
                  <a:schemeClr val="tx1"/>
                </a:solidFill>
                <a:latin typeface="DM Sans" pitchFamily="2" charset="0"/>
              </a:rPr>
              <a:t>10,200 rpm</a:t>
            </a:r>
          </a:p>
          <a:p>
            <a:pPr marL="444494" indent="-285746">
              <a:buFont typeface="Arial" panose="020B0604020202020204" pitchFamily="34" charset="0"/>
              <a:buChar char="•"/>
            </a:pPr>
            <a:r>
              <a:rPr lang="en-GB" sz="1500" dirty="0">
                <a:solidFill>
                  <a:schemeClr val="tx1"/>
                </a:solidFill>
                <a:latin typeface="DM Sans" pitchFamily="2" charset="0"/>
              </a:rPr>
              <a:t>Aluminium alloy</a:t>
            </a:r>
          </a:p>
          <a:p>
            <a:pPr marL="444494" indent="-285746">
              <a:buFont typeface="Arial" panose="020B0604020202020204" pitchFamily="34" charset="0"/>
              <a:buChar char="•"/>
            </a:pPr>
            <a:endParaRPr lang="en-GB" sz="1500" dirty="0">
              <a:solidFill>
                <a:schemeClr val="tx1"/>
              </a:solidFill>
              <a:latin typeface="DM Sans" pitchFamily="2" charset="0"/>
            </a:endParaRPr>
          </a:p>
        </p:txBody>
      </p:sp>
      <p:sp>
        <p:nvSpPr>
          <p:cNvPr id="14" name="TextBox 13">
            <a:extLst>
              <a:ext uri="{FF2B5EF4-FFF2-40B4-BE49-F238E27FC236}">
                <a16:creationId xmlns:a16="http://schemas.microsoft.com/office/drawing/2014/main" id="{231B71C8-0BC3-8819-1172-11B283F3CC02}"/>
              </a:ext>
            </a:extLst>
          </p:cNvPr>
          <p:cNvSpPr txBox="1"/>
          <p:nvPr/>
        </p:nvSpPr>
        <p:spPr>
          <a:xfrm>
            <a:off x="4493844" y="3484445"/>
            <a:ext cx="3264448" cy="1015663"/>
          </a:xfrm>
          <a:prstGeom prst="rect">
            <a:avLst/>
          </a:prstGeom>
          <a:noFill/>
        </p:spPr>
        <p:txBody>
          <a:bodyPr wrap="square">
            <a:spAutoFit/>
          </a:bodyPr>
          <a:lstStyle/>
          <a:p>
            <a:pPr marL="444494" indent="-285746">
              <a:buFont typeface="Arial" panose="020B0604020202020204" pitchFamily="34" charset="0"/>
              <a:buChar char="•"/>
            </a:pPr>
            <a:r>
              <a:rPr lang="en-GB" sz="1500" dirty="0">
                <a:solidFill>
                  <a:schemeClr val="tx1"/>
                </a:solidFill>
                <a:latin typeface="DM Sans" pitchFamily="2" charset="0"/>
              </a:rPr>
              <a:t>Planned for &gt;1000 mph</a:t>
            </a:r>
          </a:p>
          <a:p>
            <a:pPr marL="444494" indent="-285746">
              <a:buFont typeface="Arial" panose="020B0604020202020204" pitchFamily="34" charset="0"/>
              <a:buChar char="•"/>
            </a:pPr>
            <a:r>
              <a:rPr lang="en-GB" sz="1500" dirty="0">
                <a:solidFill>
                  <a:schemeClr val="tx1"/>
                </a:solidFill>
                <a:latin typeface="DM Sans" pitchFamily="2" charset="0"/>
              </a:rPr>
              <a:t>Only hit 628 mph</a:t>
            </a:r>
          </a:p>
          <a:p>
            <a:pPr marL="444494" indent="-285746">
              <a:buFont typeface="Arial" panose="020B0604020202020204" pitchFamily="34" charset="0"/>
              <a:buChar char="•"/>
            </a:pPr>
            <a:r>
              <a:rPr lang="en-GB" sz="1500" dirty="0">
                <a:solidFill>
                  <a:schemeClr val="tx1"/>
                </a:solidFill>
                <a:latin typeface="DM Sans" pitchFamily="2" charset="0"/>
              </a:rPr>
              <a:t>Ran out of funding</a:t>
            </a:r>
          </a:p>
          <a:p>
            <a:pPr marL="444494" indent="-285746">
              <a:buFont typeface="Arial" panose="020B0604020202020204" pitchFamily="34" charset="0"/>
              <a:buChar char="•"/>
            </a:pPr>
            <a:r>
              <a:rPr lang="en-GB" sz="1500" dirty="0">
                <a:solidFill>
                  <a:schemeClr val="tx1"/>
                </a:solidFill>
                <a:latin typeface="DM Sans" pitchFamily="2" charset="0"/>
              </a:rPr>
              <a:t>Sold &amp; waiting for funding</a:t>
            </a:r>
          </a:p>
        </p:txBody>
      </p:sp>
      <p:pic>
        <p:nvPicPr>
          <p:cNvPr id="1034" name="Picture 10">
            <a:extLst>
              <a:ext uri="{FF2B5EF4-FFF2-40B4-BE49-F238E27FC236}">
                <a16:creationId xmlns:a16="http://schemas.microsoft.com/office/drawing/2014/main" id="{6838FDDA-051C-C2B7-46E2-E0AFA1B87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9213" y="1178869"/>
            <a:ext cx="2537205" cy="168938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rustSSC - the first car to officially break the sound barrier&amp;the fastest  car in history | The Vintage News">
            <a:extLst>
              <a:ext uri="{FF2B5EF4-FFF2-40B4-BE49-F238E27FC236}">
                <a16:creationId xmlns:a16="http://schemas.microsoft.com/office/drawing/2014/main" id="{81D0EB7D-FE6D-D574-38DB-479A4F396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2619" y="1214533"/>
            <a:ext cx="2482132" cy="1653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49019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71" name="Google Shape;771;p42"/>
          <p:cNvGrpSpPr/>
          <p:nvPr/>
        </p:nvGrpSpPr>
        <p:grpSpPr>
          <a:xfrm>
            <a:off x="5543999" y="277545"/>
            <a:ext cx="3325599" cy="4586511"/>
            <a:chOff x="5543995" y="277539"/>
            <a:chExt cx="3325598" cy="4586511"/>
          </a:xfrm>
        </p:grpSpPr>
        <p:grpSp>
          <p:nvGrpSpPr>
            <p:cNvPr id="772" name="Google Shape;772;p42"/>
            <p:cNvGrpSpPr/>
            <p:nvPr/>
          </p:nvGrpSpPr>
          <p:grpSpPr>
            <a:xfrm>
              <a:off x="5543995" y="277539"/>
              <a:ext cx="3325598" cy="4581616"/>
              <a:chOff x="722390" y="277539"/>
              <a:chExt cx="3028778" cy="4172692"/>
            </a:xfrm>
          </p:grpSpPr>
          <p:sp>
            <p:nvSpPr>
              <p:cNvPr id="773" name="Google Shape;773;p42"/>
              <p:cNvSpPr/>
              <p:nvPr/>
            </p:nvSpPr>
            <p:spPr>
              <a:xfrm>
                <a:off x="1404567" y="1480877"/>
                <a:ext cx="2345948" cy="743709"/>
              </a:xfrm>
              <a:custGeom>
                <a:avLst/>
                <a:gdLst/>
                <a:ahLst/>
                <a:cxnLst/>
                <a:rect l="l" t="t" r="r" b="b"/>
                <a:pathLst>
                  <a:path w="61192" h="19399" extrusionOk="0">
                    <a:moveTo>
                      <a:pt x="44388" y="1"/>
                    </a:moveTo>
                    <a:cubicBezTo>
                      <a:pt x="44362" y="1"/>
                      <a:pt x="44335" y="1"/>
                      <a:pt x="44309" y="1"/>
                    </a:cubicBezTo>
                    <a:cubicBezTo>
                      <a:pt x="43432" y="18"/>
                      <a:pt x="42571" y="153"/>
                      <a:pt x="41728" y="372"/>
                    </a:cubicBezTo>
                    <a:cubicBezTo>
                      <a:pt x="39232" y="1047"/>
                      <a:pt x="36938" y="2329"/>
                      <a:pt x="35049" y="4116"/>
                    </a:cubicBezTo>
                    <a:cubicBezTo>
                      <a:pt x="33750" y="5381"/>
                      <a:pt x="32620" y="6815"/>
                      <a:pt x="31709" y="8401"/>
                    </a:cubicBezTo>
                    <a:cubicBezTo>
                      <a:pt x="31119" y="9413"/>
                      <a:pt x="30529" y="10441"/>
                      <a:pt x="29938" y="11470"/>
                    </a:cubicBezTo>
                    <a:cubicBezTo>
                      <a:pt x="29652" y="11976"/>
                      <a:pt x="29264" y="12415"/>
                      <a:pt x="28960" y="12904"/>
                    </a:cubicBezTo>
                    <a:cubicBezTo>
                      <a:pt x="28673" y="13208"/>
                      <a:pt x="28403" y="13528"/>
                      <a:pt x="28117" y="13798"/>
                    </a:cubicBezTo>
                    <a:cubicBezTo>
                      <a:pt x="26042" y="15687"/>
                      <a:pt x="23580" y="17070"/>
                      <a:pt x="20881" y="17846"/>
                    </a:cubicBezTo>
                    <a:cubicBezTo>
                      <a:pt x="18745" y="18477"/>
                      <a:pt x="16562" y="18673"/>
                      <a:pt x="14363" y="18673"/>
                    </a:cubicBezTo>
                    <a:cubicBezTo>
                      <a:pt x="14270" y="18673"/>
                      <a:pt x="14177" y="18673"/>
                      <a:pt x="14084" y="18672"/>
                    </a:cubicBezTo>
                    <a:cubicBezTo>
                      <a:pt x="12431" y="18655"/>
                      <a:pt x="10795" y="18571"/>
                      <a:pt x="9142" y="18504"/>
                    </a:cubicBezTo>
                    <a:cubicBezTo>
                      <a:pt x="8704" y="18490"/>
                      <a:pt x="8266" y="18484"/>
                      <a:pt x="7828" y="18484"/>
                    </a:cubicBezTo>
                    <a:cubicBezTo>
                      <a:pt x="6052" y="18484"/>
                      <a:pt x="4272" y="18594"/>
                      <a:pt x="2513" y="18824"/>
                    </a:cubicBezTo>
                    <a:cubicBezTo>
                      <a:pt x="1670" y="18925"/>
                      <a:pt x="827" y="19026"/>
                      <a:pt x="0" y="19212"/>
                    </a:cubicBezTo>
                    <a:cubicBezTo>
                      <a:pt x="49" y="19309"/>
                      <a:pt x="109" y="19337"/>
                      <a:pt x="176" y="19337"/>
                    </a:cubicBezTo>
                    <a:cubicBezTo>
                      <a:pt x="248" y="19337"/>
                      <a:pt x="326" y="19305"/>
                      <a:pt x="405" y="19296"/>
                    </a:cubicBezTo>
                    <a:cubicBezTo>
                      <a:pt x="1248" y="19229"/>
                      <a:pt x="2058" y="19077"/>
                      <a:pt x="2901" y="19010"/>
                    </a:cubicBezTo>
                    <a:cubicBezTo>
                      <a:pt x="3896" y="18925"/>
                      <a:pt x="4908" y="18858"/>
                      <a:pt x="5904" y="18824"/>
                    </a:cubicBezTo>
                    <a:cubicBezTo>
                      <a:pt x="6123" y="18811"/>
                      <a:pt x="6342" y="18806"/>
                      <a:pt x="6561" y="18806"/>
                    </a:cubicBezTo>
                    <a:cubicBezTo>
                      <a:pt x="7219" y="18806"/>
                      <a:pt x="7877" y="18854"/>
                      <a:pt x="8535" y="18892"/>
                    </a:cubicBezTo>
                    <a:cubicBezTo>
                      <a:pt x="9344" y="18925"/>
                      <a:pt x="10154" y="18993"/>
                      <a:pt x="10947" y="19077"/>
                    </a:cubicBezTo>
                    <a:cubicBezTo>
                      <a:pt x="12094" y="19195"/>
                      <a:pt x="13240" y="19296"/>
                      <a:pt x="14404" y="19347"/>
                    </a:cubicBezTo>
                    <a:cubicBezTo>
                      <a:pt x="14995" y="19381"/>
                      <a:pt x="15589" y="19398"/>
                      <a:pt x="16184" y="19398"/>
                    </a:cubicBezTo>
                    <a:cubicBezTo>
                      <a:pt x="17341" y="19398"/>
                      <a:pt x="18503" y="19335"/>
                      <a:pt x="19650" y="19212"/>
                    </a:cubicBezTo>
                    <a:cubicBezTo>
                      <a:pt x="20780" y="19094"/>
                      <a:pt x="21910" y="18875"/>
                      <a:pt x="23006" y="18605"/>
                    </a:cubicBezTo>
                    <a:cubicBezTo>
                      <a:pt x="24996" y="18082"/>
                      <a:pt x="26936" y="17340"/>
                      <a:pt x="28741" y="16362"/>
                    </a:cubicBezTo>
                    <a:cubicBezTo>
                      <a:pt x="29635" y="15872"/>
                      <a:pt x="30444" y="15265"/>
                      <a:pt x="31136" y="14540"/>
                    </a:cubicBezTo>
                    <a:cubicBezTo>
                      <a:pt x="31709" y="13899"/>
                      <a:pt x="32232" y="13208"/>
                      <a:pt x="32704" y="12482"/>
                    </a:cubicBezTo>
                    <a:cubicBezTo>
                      <a:pt x="33548" y="11234"/>
                      <a:pt x="34374" y="9952"/>
                      <a:pt x="35403" y="8839"/>
                    </a:cubicBezTo>
                    <a:cubicBezTo>
                      <a:pt x="36364" y="7726"/>
                      <a:pt x="37545" y="6849"/>
                      <a:pt x="38861" y="6208"/>
                    </a:cubicBezTo>
                    <a:cubicBezTo>
                      <a:pt x="39919" y="5723"/>
                      <a:pt x="40977" y="5496"/>
                      <a:pt x="42040" y="5496"/>
                    </a:cubicBezTo>
                    <a:cubicBezTo>
                      <a:pt x="43010" y="5496"/>
                      <a:pt x="43984" y="5685"/>
                      <a:pt x="44966" y="6039"/>
                    </a:cubicBezTo>
                    <a:cubicBezTo>
                      <a:pt x="46046" y="6461"/>
                      <a:pt x="47075" y="6984"/>
                      <a:pt x="48053" y="7625"/>
                    </a:cubicBezTo>
                    <a:cubicBezTo>
                      <a:pt x="49520" y="8552"/>
                      <a:pt x="50954" y="9547"/>
                      <a:pt x="52388" y="10509"/>
                    </a:cubicBezTo>
                    <a:cubicBezTo>
                      <a:pt x="54310" y="11841"/>
                      <a:pt x="56318" y="13056"/>
                      <a:pt x="58375" y="14135"/>
                    </a:cubicBezTo>
                    <a:cubicBezTo>
                      <a:pt x="59303" y="14607"/>
                      <a:pt x="60247" y="15029"/>
                      <a:pt x="61192" y="15468"/>
                    </a:cubicBezTo>
                    <a:lnTo>
                      <a:pt x="61192" y="10526"/>
                    </a:lnTo>
                    <a:cubicBezTo>
                      <a:pt x="61074" y="10509"/>
                      <a:pt x="60956" y="10458"/>
                      <a:pt x="60855" y="10391"/>
                    </a:cubicBezTo>
                    <a:cubicBezTo>
                      <a:pt x="58932" y="9446"/>
                      <a:pt x="57093" y="8316"/>
                      <a:pt x="55390" y="7001"/>
                    </a:cubicBezTo>
                    <a:cubicBezTo>
                      <a:pt x="53906" y="5871"/>
                      <a:pt x="52573" y="4589"/>
                      <a:pt x="51224" y="3307"/>
                    </a:cubicBezTo>
                    <a:cubicBezTo>
                      <a:pt x="50583" y="2683"/>
                      <a:pt x="49908" y="2109"/>
                      <a:pt x="49183" y="1586"/>
                    </a:cubicBezTo>
                    <a:cubicBezTo>
                      <a:pt x="47804" y="540"/>
                      <a:pt x="46115" y="1"/>
                      <a:pt x="44388" y="1"/>
                    </a:cubicBez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774" name="Google Shape;774;p42"/>
              <p:cNvSpPr/>
              <p:nvPr/>
            </p:nvSpPr>
            <p:spPr>
              <a:xfrm>
                <a:off x="1346371" y="2305171"/>
                <a:ext cx="2404796" cy="467717"/>
              </a:xfrm>
              <a:custGeom>
                <a:avLst/>
                <a:gdLst/>
                <a:ahLst/>
                <a:cxnLst/>
                <a:rect l="l" t="t" r="r" b="b"/>
                <a:pathLst>
                  <a:path w="62727" h="12200" extrusionOk="0">
                    <a:moveTo>
                      <a:pt x="4765" y="1"/>
                    </a:moveTo>
                    <a:cubicBezTo>
                      <a:pt x="3172" y="1"/>
                      <a:pt x="1582" y="115"/>
                      <a:pt x="0" y="342"/>
                    </a:cubicBezTo>
                    <a:cubicBezTo>
                      <a:pt x="46" y="433"/>
                      <a:pt x="104" y="459"/>
                      <a:pt x="168" y="459"/>
                    </a:cubicBezTo>
                    <a:cubicBezTo>
                      <a:pt x="246" y="459"/>
                      <a:pt x="331" y="419"/>
                      <a:pt x="405" y="410"/>
                    </a:cubicBezTo>
                    <a:cubicBezTo>
                      <a:pt x="1097" y="410"/>
                      <a:pt x="1754" y="292"/>
                      <a:pt x="2429" y="275"/>
                    </a:cubicBezTo>
                    <a:cubicBezTo>
                      <a:pt x="2999" y="247"/>
                      <a:pt x="3567" y="233"/>
                      <a:pt x="4132" y="233"/>
                    </a:cubicBezTo>
                    <a:cubicBezTo>
                      <a:pt x="4922" y="233"/>
                      <a:pt x="5708" y="259"/>
                      <a:pt x="6494" y="308"/>
                    </a:cubicBezTo>
                    <a:cubicBezTo>
                      <a:pt x="7944" y="443"/>
                      <a:pt x="9378" y="696"/>
                      <a:pt x="10795" y="1034"/>
                    </a:cubicBezTo>
                    <a:cubicBezTo>
                      <a:pt x="13190" y="1590"/>
                      <a:pt x="15585" y="2164"/>
                      <a:pt x="17997" y="2585"/>
                    </a:cubicBezTo>
                    <a:cubicBezTo>
                      <a:pt x="20510" y="3041"/>
                      <a:pt x="23040" y="3429"/>
                      <a:pt x="25587" y="3699"/>
                    </a:cubicBezTo>
                    <a:cubicBezTo>
                      <a:pt x="26953" y="3834"/>
                      <a:pt x="28302" y="3918"/>
                      <a:pt x="29668" y="3985"/>
                    </a:cubicBezTo>
                    <a:cubicBezTo>
                      <a:pt x="30562" y="4019"/>
                      <a:pt x="31452" y="4019"/>
                      <a:pt x="32342" y="4019"/>
                    </a:cubicBezTo>
                    <a:cubicBezTo>
                      <a:pt x="33232" y="4019"/>
                      <a:pt x="34121" y="4019"/>
                      <a:pt x="35015" y="4053"/>
                    </a:cubicBezTo>
                    <a:cubicBezTo>
                      <a:pt x="36314" y="4103"/>
                      <a:pt x="37629" y="4053"/>
                      <a:pt x="38945" y="4137"/>
                    </a:cubicBezTo>
                    <a:cubicBezTo>
                      <a:pt x="40261" y="4205"/>
                      <a:pt x="41509" y="4306"/>
                      <a:pt x="42791" y="4458"/>
                    </a:cubicBezTo>
                    <a:cubicBezTo>
                      <a:pt x="44933" y="4728"/>
                      <a:pt x="47058" y="5200"/>
                      <a:pt x="49116" y="5874"/>
                    </a:cubicBezTo>
                    <a:cubicBezTo>
                      <a:pt x="53045" y="7173"/>
                      <a:pt x="56857" y="8826"/>
                      <a:pt x="60500" y="10816"/>
                    </a:cubicBezTo>
                    <a:cubicBezTo>
                      <a:pt x="61276" y="11221"/>
                      <a:pt x="62018" y="11693"/>
                      <a:pt x="62727" y="12199"/>
                    </a:cubicBezTo>
                    <a:lnTo>
                      <a:pt x="62727" y="9821"/>
                    </a:lnTo>
                    <a:cubicBezTo>
                      <a:pt x="62406" y="9484"/>
                      <a:pt x="62002" y="9332"/>
                      <a:pt x="61614" y="9130"/>
                    </a:cubicBezTo>
                    <a:cubicBezTo>
                      <a:pt x="59573" y="8135"/>
                      <a:pt x="57498" y="7224"/>
                      <a:pt x="55407" y="6364"/>
                    </a:cubicBezTo>
                    <a:cubicBezTo>
                      <a:pt x="52759" y="5284"/>
                      <a:pt x="50077" y="4255"/>
                      <a:pt x="47294" y="3564"/>
                    </a:cubicBezTo>
                    <a:cubicBezTo>
                      <a:pt x="45978" y="3243"/>
                      <a:pt x="44646" y="3007"/>
                      <a:pt x="43297" y="2872"/>
                    </a:cubicBezTo>
                    <a:cubicBezTo>
                      <a:pt x="42352" y="2771"/>
                      <a:pt x="41424" y="2737"/>
                      <a:pt x="40480" y="2704"/>
                    </a:cubicBezTo>
                    <a:cubicBezTo>
                      <a:pt x="40135" y="2680"/>
                      <a:pt x="39787" y="2667"/>
                      <a:pt x="39437" y="2667"/>
                    </a:cubicBezTo>
                    <a:cubicBezTo>
                      <a:pt x="39033" y="2667"/>
                      <a:pt x="38627" y="2684"/>
                      <a:pt x="38220" y="2720"/>
                    </a:cubicBezTo>
                    <a:cubicBezTo>
                      <a:pt x="38119" y="2720"/>
                      <a:pt x="38025" y="2713"/>
                      <a:pt x="37929" y="2713"/>
                    </a:cubicBezTo>
                    <a:cubicBezTo>
                      <a:pt x="37881" y="2713"/>
                      <a:pt x="37832" y="2715"/>
                      <a:pt x="37781" y="2720"/>
                    </a:cubicBezTo>
                    <a:cubicBezTo>
                      <a:pt x="35639" y="2788"/>
                      <a:pt x="33480" y="2889"/>
                      <a:pt x="31338" y="2923"/>
                    </a:cubicBezTo>
                    <a:cubicBezTo>
                      <a:pt x="30820" y="2937"/>
                      <a:pt x="30301" y="2943"/>
                      <a:pt x="29782" y="2943"/>
                    </a:cubicBezTo>
                    <a:cubicBezTo>
                      <a:pt x="27789" y="2943"/>
                      <a:pt x="25797" y="2844"/>
                      <a:pt x="23816" y="2670"/>
                    </a:cubicBezTo>
                    <a:cubicBezTo>
                      <a:pt x="22028" y="2501"/>
                      <a:pt x="20257" y="2299"/>
                      <a:pt x="18486" y="2046"/>
                    </a:cubicBezTo>
                    <a:cubicBezTo>
                      <a:pt x="15990" y="1708"/>
                      <a:pt x="13510" y="1202"/>
                      <a:pt x="11048" y="696"/>
                    </a:cubicBezTo>
                    <a:cubicBezTo>
                      <a:pt x="9496" y="342"/>
                      <a:pt x="7944" y="123"/>
                      <a:pt x="6359" y="39"/>
                    </a:cubicBezTo>
                    <a:cubicBezTo>
                      <a:pt x="5828" y="13"/>
                      <a:pt x="5296" y="1"/>
                      <a:pt x="4765" y="1"/>
                    </a:cubicBezTo>
                    <a:close/>
                  </a:path>
                </a:pathLst>
              </a:custGeom>
              <a:solidFill>
                <a:schemeClr val="accent1"/>
              </a:solidFill>
              <a:ln>
                <a:noFill/>
              </a:ln>
            </p:spPr>
            <p:txBody>
              <a:bodyPr spcFirstLastPara="1" wrap="square" lIns="91427" tIns="91427" rIns="91427" bIns="91427" anchor="ctr" anchorCtr="0">
                <a:noAutofit/>
              </a:bodyPr>
              <a:lstStyle/>
              <a:p>
                <a:endParaRPr sz="1401"/>
              </a:p>
            </p:txBody>
          </p:sp>
          <p:sp>
            <p:nvSpPr>
              <p:cNvPr id="775" name="Google Shape;775;p42"/>
              <p:cNvSpPr/>
              <p:nvPr/>
            </p:nvSpPr>
            <p:spPr>
              <a:xfrm>
                <a:off x="723041" y="305334"/>
                <a:ext cx="421597" cy="1330771"/>
              </a:xfrm>
              <a:custGeom>
                <a:avLst/>
                <a:gdLst/>
                <a:ahLst/>
                <a:cxnLst/>
                <a:rect l="l" t="t" r="r" b="b"/>
                <a:pathLst>
                  <a:path w="10997" h="34712" extrusionOk="0">
                    <a:moveTo>
                      <a:pt x="0" y="1"/>
                    </a:moveTo>
                    <a:lnTo>
                      <a:pt x="0" y="9210"/>
                    </a:lnTo>
                    <a:cubicBezTo>
                      <a:pt x="928" y="10728"/>
                      <a:pt x="1822" y="12279"/>
                      <a:pt x="2648" y="13848"/>
                    </a:cubicBezTo>
                    <a:cubicBezTo>
                      <a:pt x="3812" y="15990"/>
                      <a:pt x="4773" y="18217"/>
                      <a:pt x="5532" y="20527"/>
                    </a:cubicBezTo>
                    <a:cubicBezTo>
                      <a:pt x="5971" y="21910"/>
                      <a:pt x="6308" y="23310"/>
                      <a:pt x="6224" y="24778"/>
                    </a:cubicBezTo>
                    <a:cubicBezTo>
                      <a:pt x="6123" y="26616"/>
                      <a:pt x="5347" y="28100"/>
                      <a:pt x="3846" y="29180"/>
                    </a:cubicBezTo>
                    <a:cubicBezTo>
                      <a:pt x="3120" y="29686"/>
                      <a:pt x="2294" y="30057"/>
                      <a:pt x="1434" y="30276"/>
                    </a:cubicBezTo>
                    <a:cubicBezTo>
                      <a:pt x="961" y="30411"/>
                      <a:pt x="489" y="30512"/>
                      <a:pt x="0" y="30597"/>
                    </a:cubicBezTo>
                    <a:lnTo>
                      <a:pt x="0" y="34712"/>
                    </a:lnTo>
                    <a:cubicBezTo>
                      <a:pt x="388" y="34661"/>
                      <a:pt x="793" y="34611"/>
                      <a:pt x="1181" y="34543"/>
                    </a:cubicBezTo>
                    <a:cubicBezTo>
                      <a:pt x="3188" y="34257"/>
                      <a:pt x="5144" y="33801"/>
                      <a:pt x="6949" y="32806"/>
                    </a:cubicBezTo>
                    <a:cubicBezTo>
                      <a:pt x="9293" y="31507"/>
                      <a:pt x="10761" y="29601"/>
                      <a:pt x="10980" y="26852"/>
                    </a:cubicBezTo>
                    <a:cubicBezTo>
                      <a:pt x="10997" y="25014"/>
                      <a:pt x="10693" y="23192"/>
                      <a:pt x="10069" y="21472"/>
                    </a:cubicBezTo>
                    <a:cubicBezTo>
                      <a:pt x="9159" y="18723"/>
                      <a:pt x="7927" y="16108"/>
                      <a:pt x="6696" y="13511"/>
                    </a:cubicBezTo>
                    <a:cubicBezTo>
                      <a:pt x="6021" y="12111"/>
                      <a:pt x="5347" y="10711"/>
                      <a:pt x="4638" y="9328"/>
                    </a:cubicBezTo>
                    <a:cubicBezTo>
                      <a:pt x="3896" y="7877"/>
                      <a:pt x="3171" y="6410"/>
                      <a:pt x="2412" y="4943"/>
                    </a:cubicBezTo>
                    <a:cubicBezTo>
                      <a:pt x="1585" y="3306"/>
                      <a:pt x="776" y="1654"/>
                      <a:pt x="0" y="1"/>
                    </a:cubicBez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776" name="Google Shape;776;p42"/>
              <p:cNvSpPr/>
              <p:nvPr/>
            </p:nvSpPr>
            <p:spPr>
              <a:xfrm>
                <a:off x="723041" y="277539"/>
                <a:ext cx="2404796" cy="1822871"/>
              </a:xfrm>
              <a:custGeom>
                <a:avLst/>
                <a:gdLst/>
                <a:ahLst/>
                <a:cxnLst/>
                <a:rect l="l" t="t" r="r" b="b"/>
                <a:pathLst>
                  <a:path w="62727" h="47548" extrusionOk="0">
                    <a:moveTo>
                      <a:pt x="17356" y="0"/>
                    </a:moveTo>
                    <a:cubicBezTo>
                      <a:pt x="17052" y="1383"/>
                      <a:pt x="16951" y="2800"/>
                      <a:pt x="17052" y="4200"/>
                    </a:cubicBezTo>
                    <a:cubicBezTo>
                      <a:pt x="17204" y="6359"/>
                      <a:pt x="17575" y="8484"/>
                      <a:pt x="18131" y="10559"/>
                    </a:cubicBezTo>
                    <a:cubicBezTo>
                      <a:pt x="18688" y="12751"/>
                      <a:pt x="19447" y="14877"/>
                      <a:pt x="20122" y="17019"/>
                    </a:cubicBezTo>
                    <a:cubicBezTo>
                      <a:pt x="20881" y="19296"/>
                      <a:pt x="21522" y="21590"/>
                      <a:pt x="22061" y="23934"/>
                    </a:cubicBezTo>
                    <a:cubicBezTo>
                      <a:pt x="22652" y="26784"/>
                      <a:pt x="22820" y="29652"/>
                      <a:pt x="22247" y="32536"/>
                    </a:cubicBezTo>
                    <a:cubicBezTo>
                      <a:pt x="21876" y="34509"/>
                      <a:pt x="20931" y="36331"/>
                      <a:pt x="19515" y="37765"/>
                    </a:cubicBezTo>
                    <a:cubicBezTo>
                      <a:pt x="18384" y="38878"/>
                      <a:pt x="17052" y="39687"/>
                      <a:pt x="15618" y="40362"/>
                    </a:cubicBezTo>
                    <a:cubicBezTo>
                      <a:pt x="14252" y="41003"/>
                      <a:pt x="12835" y="41560"/>
                      <a:pt x="11402" y="42049"/>
                    </a:cubicBezTo>
                    <a:cubicBezTo>
                      <a:pt x="7792" y="43331"/>
                      <a:pt x="4082" y="44343"/>
                      <a:pt x="304" y="45034"/>
                    </a:cubicBezTo>
                    <a:lnTo>
                      <a:pt x="0" y="45085"/>
                    </a:lnTo>
                    <a:lnTo>
                      <a:pt x="0" y="47547"/>
                    </a:lnTo>
                    <a:cubicBezTo>
                      <a:pt x="2091" y="47176"/>
                      <a:pt x="4183" y="46788"/>
                      <a:pt x="6241" y="46248"/>
                    </a:cubicBezTo>
                    <a:cubicBezTo>
                      <a:pt x="9125" y="45473"/>
                      <a:pt x="11941" y="44494"/>
                      <a:pt x="14741" y="43533"/>
                    </a:cubicBezTo>
                    <a:cubicBezTo>
                      <a:pt x="16226" y="43044"/>
                      <a:pt x="17676" y="42437"/>
                      <a:pt x="19076" y="41728"/>
                    </a:cubicBezTo>
                    <a:cubicBezTo>
                      <a:pt x="20881" y="40801"/>
                      <a:pt x="22500" y="39654"/>
                      <a:pt x="23748" y="38018"/>
                    </a:cubicBezTo>
                    <a:cubicBezTo>
                      <a:pt x="25637" y="35555"/>
                      <a:pt x="26295" y="32688"/>
                      <a:pt x="26514" y="29686"/>
                    </a:cubicBezTo>
                    <a:cubicBezTo>
                      <a:pt x="26514" y="28083"/>
                      <a:pt x="26497" y="26481"/>
                      <a:pt x="26345" y="24879"/>
                    </a:cubicBezTo>
                    <a:cubicBezTo>
                      <a:pt x="26194" y="23428"/>
                      <a:pt x="25991" y="21977"/>
                      <a:pt x="25772" y="20527"/>
                    </a:cubicBezTo>
                    <a:cubicBezTo>
                      <a:pt x="25452" y="18520"/>
                      <a:pt x="25064" y="16530"/>
                      <a:pt x="24726" y="14539"/>
                    </a:cubicBezTo>
                    <a:cubicBezTo>
                      <a:pt x="24372" y="12498"/>
                      <a:pt x="24068" y="10441"/>
                      <a:pt x="24136" y="8366"/>
                    </a:cubicBezTo>
                    <a:cubicBezTo>
                      <a:pt x="24153" y="6882"/>
                      <a:pt x="24473" y="5431"/>
                      <a:pt x="25047" y="4065"/>
                    </a:cubicBezTo>
                    <a:cubicBezTo>
                      <a:pt x="25435" y="3171"/>
                      <a:pt x="26042" y="2395"/>
                      <a:pt x="26818" y="1788"/>
                    </a:cubicBezTo>
                    <a:cubicBezTo>
                      <a:pt x="28205" y="721"/>
                      <a:pt x="29750" y="350"/>
                      <a:pt x="31387" y="350"/>
                    </a:cubicBezTo>
                    <a:cubicBezTo>
                      <a:pt x="31820" y="350"/>
                      <a:pt x="32260" y="376"/>
                      <a:pt x="32704" y="422"/>
                    </a:cubicBezTo>
                    <a:cubicBezTo>
                      <a:pt x="34425" y="608"/>
                      <a:pt x="36077" y="1097"/>
                      <a:pt x="37730" y="1586"/>
                    </a:cubicBezTo>
                    <a:cubicBezTo>
                      <a:pt x="39468" y="2109"/>
                      <a:pt x="41188" y="2632"/>
                      <a:pt x="42959" y="2986"/>
                    </a:cubicBezTo>
                    <a:cubicBezTo>
                      <a:pt x="44932" y="3391"/>
                      <a:pt x="46939" y="3644"/>
                      <a:pt x="48963" y="3728"/>
                    </a:cubicBezTo>
                    <a:cubicBezTo>
                      <a:pt x="49200" y="3735"/>
                      <a:pt x="49437" y="3738"/>
                      <a:pt x="49674" y="3738"/>
                    </a:cubicBezTo>
                    <a:cubicBezTo>
                      <a:pt x="51174" y="3738"/>
                      <a:pt x="52673" y="3600"/>
                      <a:pt x="54158" y="3323"/>
                    </a:cubicBezTo>
                    <a:cubicBezTo>
                      <a:pt x="57177" y="2783"/>
                      <a:pt x="60045" y="1822"/>
                      <a:pt x="62608" y="85"/>
                    </a:cubicBezTo>
                    <a:lnTo>
                      <a:pt x="62726" y="0"/>
                    </a:ln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777" name="Google Shape;777;p42"/>
              <p:cNvSpPr/>
              <p:nvPr/>
            </p:nvSpPr>
            <p:spPr>
              <a:xfrm>
                <a:off x="723041" y="277539"/>
                <a:ext cx="2729400" cy="1850666"/>
              </a:xfrm>
              <a:custGeom>
                <a:avLst/>
                <a:gdLst/>
                <a:ahLst/>
                <a:cxnLst/>
                <a:rect l="l" t="t" r="r" b="b"/>
                <a:pathLst>
                  <a:path w="71194" h="48273" extrusionOk="0">
                    <a:moveTo>
                      <a:pt x="62474" y="0"/>
                    </a:moveTo>
                    <a:cubicBezTo>
                      <a:pt x="62086" y="253"/>
                      <a:pt x="61698" y="490"/>
                      <a:pt x="61293" y="709"/>
                    </a:cubicBezTo>
                    <a:cubicBezTo>
                      <a:pt x="58189" y="2412"/>
                      <a:pt x="54850" y="3272"/>
                      <a:pt x="51342" y="3509"/>
                    </a:cubicBezTo>
                    <a:cubicBezTo>
                      <a:pt x="50792" y="3539"/>
                      <a:pt x="50242" y="3555"/>
                      <a:pt x="49693" y="3555"/>
                    </a:cubicBezTo>
                    <a:cubicBezTo>
                      <a:pt x="48439" y="3555"/>
                      <a:pt x="47188" y="3476"/>
                      <a:pt x="45944" y="3323"/>
                    </a:cubicBezTo>
                    <a:cubicBezTo>
                      <a:pt x="44679" y="3171"/>
                      <a:pt x="43414" y="2952"/>
                      <a:pt x="42183" y="2665"/>
                    </a:cubicBezTo>
                    <a:cubicBezTo>
                      <a:pt x="40800" y="2345"/>
                      <a:pt x="39434" y="1940"/>
                      <a:pt x="38068" y="1535"/>
                    </a:cubicBezTo>
                    <a:cubicBezTo>
                      <a:pt x="36330" y="1012"/>
                      <a:pt x="34593" y="490"/>
                      <a:pt x="32788" y="287"/>
                    </a:cubicBezTo>
                    <a:cubicBezTo>
                      <a:pt x="32317" y="230"/>
                      <a:pt x="31848" y="198"/>
                      <a:pt x="31381" y="198"/>
                    </a:cubicBezTo>
                    <a:cubicBezTo>
                      <a:pt x="30461" y="198"/>
                      <a:pt x="29551" y="322"/>
                      <a:pt x="28656" y="624"/>
                    </a:cubicBezTo>
                    <a:cubicBezTo>
                      <a:pt x="26953" y="1181"/>
                      <a:pt x="25586" y="2429"/>
                      <a:pt x="24878" y="4065"/>
                    </a:cubicBezTo>
                    <a:cubicBezTo>
                      <a:pt x="24305" y="5398"/>
                      <a:pt x="24001" y="6831"/>
                      <a:pt x="23984" y="8282"/>
                    </a:cubicBezTo>
                    <a:cubicBezTo>
                      <a:pt x="23900" y="10424"/>
                      <a:pt x="24237" y="12549"/>
                      <a:pt x="24591" y="14657"/>
                    </a:cubicBezTo>
                    <a:cubicBezTo>
                      <a:pt x="25030" y="17289"/>
                      <a:pt x="25553" y="19903"/>
                      <a:pt x="25924" y="22534"/>
                    </a:cubicBezTo>
                    <a:cubicBezTo>
                      <a:pt x="26194" y="24440"/>
                      <a:pt x="26345" y="26363"/>
                      <a:pt x="26379" y="28286"/>
                    </a:cubicBezTo>
                    <a:lnTo>
                      <a:pt x="26379" y="29719"/>
                    </a:lnTo>
                    <a:cubicBezTo>
                      <a:pt x="26261" y="31018"/>
                      <a:pt x="26059" y="32300"/>
                      <a:pt x="25738" y="33565"/>
                    </a:cubicBezTo>
                    <a:cubicBezTo>
                      <a:pt x="25030" y="36432"/>
                      <a:pt x="23259" y="38928"/>
                      <a:pt x="20796" y="40548"/>
                    </a:cubicBezTo>
                    <a:cubicBezTo>
                      <a:pt x="19228" y="41610"/>
                      <a:pt x="17524" y="42352"/>
                      <a:pt x="15770" y="43010"/>
                    </a:cubicBezTo>
                    <a:cubicBezTo>
                      <a:pt x="14252" y="43584"/>
                      <a:pt x="12717" y="44056"/>
                      <a:pt x="11182" y="44579"/>
                    </a:cubicBezTo>
                    <a:cubicBezTo>
                      <a:pt x="9715" y="45068"/>
                      <a:pt x="8265" y="45540"/>
                      <a:pt x="6780" y="45962"/>
                    </a:cubicBezTo>
                    <a:cubicBezTo>
                      <a:pt x="4689" y="46518"/>
                      <a:pt x="2581" y="46974"/>
                      <a:pt x="455" y="47328"/>
                    </a:cubicBezTo>
                    <a:lnTo>
                      <a:pt x="0" y="47395"/>
                    </a:lnTo>
                    <a:lnTo>
                      <a:pt x="0" y="48272"/>
                    </a:lnTo>
                    <a:cubicBezTo>
                      <a:pt x="2260" y="47868"/>
                      <a:pt x="4503" y="47446"/>
                      <a:pt x="6713" y="46822"/>
                    </a:cubicBezTo>
                    <a:cubicBezTo>
                      <a:pt x="9412" y="46046"/>
                      <a:pt x="12060" y="45135"/>
                      <a:pt x="14724" y="44275"/>
                    </a:cubicBezTo>
                    <a:cubicBezTo>
                      <a:pt x="16900" y="43567"/>
                      <a:pt x="19059" y="42791"/>
                      <a:pt x="21083" y="41728"/>
                    </a:cubicBezTo>
                    <a:cubicBezTo>
                      <a:pt x="23326" y="40548"/>
                      <a:pt x="25215" y="38962"/>
                      <a:pt x="26497" y="36719"/>
                    </a:cubicBezTo>
                    <a:cubicBezTo>
                      <a:pt x="27560" y="34864"/>
                      <a:pt x="28150" y="32840"/>
                      <a:pt x="28437" y="30731"/>
                    </a:cubicBezTo>
                    <a:cubicBezTo>
                      <a:pt x="28825" y="28049"/>
                      <a:pt x="28741" y="25334"/>
                      <a:pt x="28842" y="22635"/>
                    </a:cubicBezTo>
                    <a:cubicBezTo>
                      <a:pt x="28842" y="22163"/>
                      <a:pt x="28757" y="21708"/>
                      <a:pt x="28757" y="21235"/>
                    </a:cubicBezTo>
                    <a:cubicBezTo>
                      <a:pt x="28757" y="19448"/>
                      <a:pt x="28825" y="17660"/>
                      <a:pt x="28926" y="15872"/>
                    </a:cubicBezTo>
                    <a:cubicBezTo>
                      <a:pt x="28977" y="14556"/>
                      <a:pt x="29213" y="13257"/>
                      <a:pt x="29601" y="11992"/>
                    </a:cubicBezTo>
                    <a:cubicBezTo>
                      <a:pt x="30343" y="9682"/>
                      <a:pt x="31928" y="8349"/>
                      <a:pt x="34340" y="8046"/>
                    </a:cubicBezTo>
                    <a:cubicBezTo>
                      <a:pt x="35160" y="7943"/>
                      <a:pt x="35981" y="7895"/>
                      <a:pt x="36806" y="7895"/>
                    </a:cubicBezTo>
                    <a:cubicBezTo>
                      <a:pt x="37203" y="7895"/>
                      <a:pt x="37601" y="7906"/>
                      <a:pt x="38000" y="7928"/>
                    </a:cubicBezTo>
                    <a:cubicBezTo>
                      <a:pt x="39872" y="8029"/>
                      <a:pt x="41745" y="8231"/>
                      <a:pt x="43634" y="8383"/>
                    </a:cubicBezTo>
                    <a:cubicBezTo>
                      <a:pt x="44824" y="8480"/>
                      <a:pt x="46015" y="8527"/>
                      <a:pt x="47208" y="8527"/>
                    </a:cubicBezTo>
                    <a:cubicBezTo>
                      <a:pt x="48095" y="8527"/>
                      <a:pt x="48983" y="8501"/>
                      <a:pt x="49874" y="8451"/>
                    </a:cubicBezTo>
                    <a:cubicBezTo>
                      <a:pt x="52387" y="8248"/>
                      <a:pt x="54867" y="7742"/>
                      <a:pt x="57245" y="6899"/>
                    </a:cubicBezTo>
                    <a:cubicBezTo>
                      <a:pt x="60551" y="5769"/>
                      <a:pt x="63772" y="4403"/>
                      <a:pt x="66876" y="2817"/>
                    </a:cubicBezTo>
                    <a:cubicBezTo>
                      <a:pt x="68427" y="2058"/>
                      <a:pt x="69878" y="1114"/>
                      <a:pt x="71193"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778" name="Google Shape;778;p42"/>
              <p:cNvSpPr/>
              <p:nvPr/>
            </p:nvSpPr>
            <p:spPr>
              <a:xfrm>
                <a:off x="723041" y="496753"/>
                <a:ext cx="3027474" cy="1758848"/>
              </a:xfrm>
              <a:custGeom>
                <a:avLst/>
                <a:gdLst/>
                <a:ahLst/>
                <a:cxnLst/>
                <a:rect l="l" t="t" r="r" b="b"/>
                <a:pathLst>
                  <a:path w="78969" h="45878" extrusionOk="0">
                    <a:moveTo>
                      <a:pt x="78969" y="0"/>
                    </a:moveTo>
                    <a:cubicBezTo>
                      <a:pt x="78716" y="0"/>
                      <a:pt x="78463" y="34"/>
                      <a:pt x="78227" y="118"/>
                    </a:cubicBezTo>
                    <a:cubicBezTo>
                      <a:pt x="74229" y="827"/>
                      <a:pt x="70401" y="2092"/>
                      <a:pt x="66673" y="3643"/>
                    </a:cubicBezTo>
                    <a:cubicBezTo>
                      <a:pt x="64059" y="4756"/>
                      <a:pt x="61512" y="6021"/>
                      <a:pt x="58982" y="7320"/>
                    </a:cubicBezTo>
                    <a:cubicBezTo>
                      <a:pt x="55423" y="9159"/>
                      <a:pt x="51730" y="10744"/>
                      <a:pt x="47935" y="12043"/>
                    </a:cubicBezTo>
                    <a:cubicBezTo>
                      <a:pt x="45995" y="12718"/>
                      <a:pt x="44089" y="13477"/>
                      <a:pt x="42318" y="14556"/>
                    </a:cubicBezTo>
                    <a:cubicBezTo>
                      <a:pt x="39906" y="15973"/>
                      <a:pt x="37950" y="18030"/>
                      <a:pt x="36651" y="20510"/>
                    </a:cubicBezTo>
                    <a:cubicBezTo>
                      <a:pt x="35841" y="22078"/>
                      <a:pt x="35184" y="23715"/>
                      <a:pt x="34678" y="25418"/>
                    </a:cubicBezTo>
                    <a:cubicBezTo>
                      <a:pt x="34155" y="26987"/>
                      <a:pt x="33682" y="28572"/>
                      <a:pt x="33075" y="30124"/>
                    </a:cubicBezTo>
                    <a:cubicBezTo>
                      <a:pt x="32417" y="31777"/>
                      <a:pt x="31439" y="33295"/>
                      <a:pt x="30191" y="34560"/>
                    </a:cubicBezTo>
                    <a:cubicBezTo>
                      <a:pt x="29128" y="35589"/>
                      <a:pt x="27914" y="36449"/>
                      <a:pt x="26598" y="37123"/>
                    </a:cubicBezTo>
                    <a:cubicBezTo>
                      <a:pt x="24895" y="38017"/>
                      <a:pt x="23057" y="38625"/>
                      <a:pt x="21218" y="39198"/>
                    </a:cubicBezTo>
                    <a:cubicBezTo>
                      <a:pt x="17086" y="40463"/>
                      <a:pt x="12920" y="41627"/>
                      <a:pt x="8754" y="42807"/>
                    </a:cubicBezTo>
                    <a:cubicBezTo>
                      <a:pt x="6544" y="43415"/>
                      <a:pt x="4301" y="43904"/>
                      <a:pt x="2041" y="44309"/>
                    </a:cubicBezTo>
                    <a:cubicBezTo>
                      <a:pt x="1366" y="44427"/>
                      <a:pt x="692" y="44545"/>
                      <a:pt x="0" y="44663"/>
                    </a:cubicBezTo>
                    <a:lnTo>
                      <a:pt x="0" y="45877"/>
                    </a:lnTo>
                    <a:lnTo>
                      <a:pt x="1012" y="45725"/>
                    </a:lnTo>
                    <a:cubicBezTo>
                      <a:pt x="2918" y="45422"/>
                      <a:pt x="4824" y="45068"/>
                      <a:pt x="6696" y="44646"/>
                    </a:cubicBezTo>
                    <a:cubicBezTo>
                      <a:pt x="8990" y="44140"/>
                      <a:pt x="11267" y="43550"/>
                      <a:pt x="13544" y="42959"/>
                    </a:cubicBezTo>
                    <a:cubicBezTo>
                      <a:pt x="16529" y="42200"/>
                      <a:pt x="19515" y="41391"/>
                      <a:pt x="22534" y="40699"/>
                    </a:cubicBezTo>
                    <a:cubicBezTo>
                      <a:pt x="24642" y="40210"/>
                      <a:pt x="26750" y="39738"/>
                      <a:pt x="28791" y="38979"/>
                    </a:cubicBezTo>
                    <a:cubicBezTo>
                      <a:pt x="31574" y="37950"/>
                      <a:pt x="33851" y="36280"/>
                      <a:pt x="35521" y="33801"/>
                    </a:cubicBezTo>
                    <a:cubicBezTo>
                      <a:pt x="36482" y="32350"/>
                      <a:pt x="37207" y="30782"/>
                      <a:pt x="37933" y="29230"/>
                    </a:cubicBezTo>
                    <a:cubicBezTo>
                      <a:pt x="37983" y="29061"/>
                      <a:pt x="38034" y="28926"/>
                      <a:pt x="38101" y="28774"/>
                    </a:cubicBezTo>
                    <a:cubicBezTo>
                      <a:pt x="38658" y="27712"/>
                      <a:pt x="39164" y="26616"/>
                      <a:pt x="39754" y="25553"/>
                    </a:cubicBezTo>
                    <a:cubicBezTo>
                      <a:pt x="41643" y="22062"/>
                      <a:pt x="44477" y="19161"/>
                      <a:pt x="47935" y="17187"/>
                    </a:cubicBezTo>
                    <a:cubicBezTo>
                      <a:pt x="50515" y="15652"/>
                      <a:pt x="53214" y="14320"/>
                      <a:pt x="55845" y="12869"/>
                    </a:cubicBezTo>
                    <a:cubicBezTo>
                      <a:pt x="57245" y="12077"/>
                      <a:pt x="58645" y="11318"/>
                      <a:pt x="60028" y="10508"/>
                    </a:cubicBezTo>
                    <a:cubicBezTo>
                      <a:pt x="61748" y="9513"/>
                      <a:pt x="63469" y="8551"/>
                      <a:pt x="65223" y="7658"/>
                    </a:cubicBezTo>
                    <a:cubicBezTo>
                      <a:pt x="67618" y="6443"/>
                      <a:pt x="70114" y="5448"/>
                      <a:pt x="72678" y="4706"/>
                    </a:cubicBezTo>
                    <a:cubicBezTo>
                      <a:pt x="74617" y="4166"/>
                      <a:pt x="76608" y="3829"/>
                      <a:pt x="78598" y="3711"/>
                    </a:cubicBezTo>
                    <a:cubicBezTo>
                      <a:pt x="78615" y="3713"/>
                      <a:pt x="78633" y="3714"/>
                      <a:pt x="78650" y="3714"/>
                    </a:cubicBezTo>
                    <a:cubicBezTo>
                      <a:pt x="78767" y="3714"/>
                      <a:pt x="78881" y="3666"/>
                      <a:pt x="78969" y="3593"/>
                    </a:cubicBezTo>
                    <a:lnTo>
                      <a:pt x="78969" y="0"/>
                    </a:ln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779" name="Google Shape;779;p42"/>
              <p:cNvSpPr/>
              <p:nvPr/>
            </p:nvSpPr>
            <p:spPr>
              <a:xfrm>
                <a:off x="723041" y="775773"/>
                <a:ext cx="3027474" cy="1532848"/>
              </a:xfrm>
              <a:custGeom>
                <a:avLst/>
                <a:gdLst/>
                <a:ahLst/>
                <a:cxnLst/>
                <a:rect l="l" t="t" r="r" b="b"/>
                <a:pathLst>
                  <a:path w="78969" h="39983" extrusionOk="0">
                    <a:moveTo>
                      <a:pt x="77949" y="0"/>
                    </a:moveTo>
                    <a:cubicBezTo>
                      <a:pt x="77063" y="0"/>
                      <a:pt x="76180" y="70"/>
                      <a:pt x="75309" y="211"/>
                    </a:cubicBezTo>
                    <a:cubicBezTo>
                      <a:pt x="72324" y="666"/>
                      <a:pt x="69557" y="1729"/>
                      <a:pt x="66876" y="3112"/>
                    </a:cubicBezTo>
                    <a:cubicBezTo>
                      <a:pt x="64666" y="4259"/>
                      <a:pt x="62524" y="5558"/>
                      <a:pt x="60399" y="6856"/>
                    </a:cubicBezTo>
                    <a:cubicBezTo>
                      <a:pt x="57177" y="8830"/>
                      <a:pt x="53872" y="10685"/>
                      <a:pt x="50734" y="12810"/>
                    </a:cubicBezTo>
                    <a:cubicBezTo>
                      <a:pt x="47935" y="14666"/>
                      <a:pt x="45573" y="17094"/>
                      <a:pt x="43785" y="19928"/>
                    </a:cubicBezTo>
                    <a:cubicBezTo>
                      <a:pt x="42790" y="21530"/>
                      <a:pt x="41880" y="23183"/>
                      <a:pt x="40901" y="24802"/>
                    </a:cubicBezTo>
                    <a:cubicBezTo>
                      <a:pt x="40041" y="26270"/>
                      <a:pt x="39147" y="27703"/>
                      <a:pt x="37966" y="28951"/>
                    </a:cubicBezTo>
                    <a:cubicBezTo>
                      <a:pt x="35841" y="31228"/>
                      <a:pt x="33227" y="32561"/>
                      <a:pt x="30191" y="33168"/>
                    </a:cubicBezTo>
                    <a:cubicBezTo>
                      <a:pt x="28066" y="33590"/>
                      <a:pt x="25907" y="33826"/>
                      <a:pt x="23782" y="34146"/>
                    </a:cubicBezTo>
                    <a:cubicBezTo>
                      <a:pt x="20543" y="34636"/>
                      <a:pt x="17356" y="35344"/>
                      <a:pt x="14185" y="36120"/>
                    </a:cubicBezTo>
                    <a:cubicBezTo>
                      <a:pt x="11537" y="36761"/>
                      <a:pt x="8889" y="37368"/>
                      <a:pt x="6224" y="37958"/>
                    </a:cubicBezTo>
                    <a:cubicBezTo>
                      <a:pt x="4166" y="38397"/>
                      <a:pt x="2075" y="38717"/>
                      <a:pt x="0" y="39055"/>
                    </a:cubicBezTo>
                    <a:lnTo>
                      <a:pt x="0" y="39982"/>
                    </a:lnTo>
                    <a:cubicBezTo>
                      <a:pt x="928" y="39864"/>
                      <a:pt x="1855" y="39729"/>
                      <a:pt x="2783" y="39561"/>
                    </a:cubicBezTo>
                    <a:cubicBezTo>
                      <a:pt x="5633" y="39105"/>
                      <a:pt x="8484" y="38532"/>
                      <a:pt x="11301" y="37941"/>
                    </a:cubicBezTo>
                    <a:cubicBezTo>
                      <a:pt x="14134" y="37351"/>
                      <a:pt x="16968" y="36676"/>
                      <a:pt x="19852" y="36204"/>
                    </a:cubicBezTo>
                    <a:cubicBezTo>
                      <a:pt x="21387" y="35951"/>
                      <a:pt x="22938" y="35749"/>
                      <a:pt x="24507" y="35631"/>
                    </a:cubicBezTo>
                    <a:cubicBezTo>
                      <a:pt x="26109" y="35513"/>
                      <a:pt x="27712" y="35462"/>
                      <a:pt x="29314" y="35395"/>
                    </a:cubicBezTo>
                    <a:cubicBezTo>
                      <a:pt x="30545" y="35344"/>
                      <a:pt x="31776" y="35226"/>
                      <a:pt x="32991" y="35057"/>
                    </a:cubicBezTo>
                    <a:cubicBezTo>
                      <a:pt x="34610" y="34821"/>
                      <a:pt x="36162" y="34332"/>
                      <a:pt x="37612" y="33607"/>
                    </a:cubicBezTo>
                    <a:cubicBezTo>
                      <a:pt x="40412" y="32173"/>
                      <a:pt x="42554" y="30031"/>
                      <a:pt x="44207" y="27366"/>
                    </a:cubicBezTo>
                    <a:cubicBezTo>
                      <a:pt x="45050" y="26034"/>
                      <a:pt x="45742" y="24617"/>
                      <a:pt x="46535" y="23284"/>
                    </a:cubicBezTo>
                    <a:cubicBezTo>
                      <a:pt x="47648" y="21294"/>
                      <a:pt x="49082" y="19506"/>
                      <a:pt x="50768" y="17988"/>
                    </a:cubicBezTo>
                    <a:cubicBezTo>
                      <a:pt x="52370" y="16588"/>
                      <a:pt x="54091" y="15340"/>
                      <a:pt x="55912" y="14261"/>
                    </a:cubicBezTo>
                    <a:cubicBezTo>
                      <a:pt x="57768" y="13131"/>
                      <a:pt x="59691" y="12152"/>
                      <a:pt x="61613" y="11140"/>
                    </a:cubicBezTo>
                    <a:cubicBezTo>
                      <a:pt x="63738" y="10061"/>
                      <a:pt x="65847" y="8948"/>
                      <a:pt x="68039" y="7986"/>
                    </a:cubicBezTo>
                    <a:cubicBezTo>
                      <a:pt x="70114" y="7076"/>
                      <a:pt x="72222" y="6266"/>
                      <a:pt x="74482" y="6030"/>
                    </a:cubicBezTo>
                    <a:cubicBezTo>
                      <a:pt x="74913" y="5973"/>
                      <a:pt x="75345" y="5944"/>
                      <a:pt x="75777" y="5944"/>
                    </a:cubicBezTo>
                    <a:cubicBezTo>
                      <a:pt x="76497" y="5944"/>
                      <a:pt x="77217" y="6024"/>
                      <a:pt x="77923" y="6182"/>
                    </a:cubicBezTo>
                    <a:cubicBezTo>
                      <a:pt x="78277" y="6266"/>
                      <a:pt x="78615" y="6367"/>
                      <a:pt x="78969" y="6452"/>
                    </a:cubicBezTo>
                    <a:lnTo>
                      <a:pt x="78969" y="143"/>
                    </a:lnTo>
                    <a:cubicBezTo>
                      <a:pt x="78851" y="55"/>
                      <a:pt x="78695" y="5"/>
                      <a:pt x="78545" y="5"/>
                    </a:cubicBezTo>
                    <a:cubicBezTo>
                      <a:pt x="78523" y="5"/>
                      <a:pt x="78501" y="6"/>
                      <a:pt x="78480" y="8"/>
                    </a:cubicBezTo>
                    <a:cubicBezTo>
                      <a:pt x="78303" y="3"/>
                      <a:pt x="78126" y="0"/>
                      <a:pt x="77949" y="0"/>
                    </a:cubicBezTo>
                    <a:close/>
                  </a:path>
                </a:pathLst>
              </a:custGeom>
              <a:solidFill>
                <a:schemeClr val="accent1"/>
              </a:solidFill>
              <a:ln>
                <a:noFill/>
              </a:ln>
            </p:spPr>
            <p:txBody>
              <a:bodyPr spcFirstLastPara="1" wrap="square" lIns="91427" tIns="91427" rIns="91427" bIns="91427" anchor="ctr" anchorCtr="0">
                <a:noAutofit/>
              </a:bodyPr>
              <a:lstStyle/>
              <a:p>
                <a:endParaRPr sz="1401"/>
              </a:p>
            </p:txBody>
          </p:sp>
          <p:sp>
            <p:nvSpPr>
              <p:cNvPr id="780" name="Google Shape;780;p42"/>
              <p:cNvSpPr/>
              <p:nvPr/>
            </p:nvSpPr>
            <p:spPr>
              <a:xfrm>
                <a:off x="723041" y="1890666"/>
                <a:ext cx="3027474" cy="593771"/>
              </a:xfrm>
              <a:custGeom>
                <a:avLst/>
                <a:gdLst/>
                <a:ahLst/>
                <a:cxnLst/>
                <a:rect l="l" t="t" r="r" b="b"/>
                <a:pathLst>
                  <a:path w="78969" h="15488" extrusionOk="0">
                    <a:moveTo>
                      <a:pt x="59855" y="0"/>
                    </a:moveTo>
                    <a:cubicBezTo>
                      <a:pt x="59177" y="0"/>
                      <a:pt x="58501" y="102"/>
                      <a:pt x="57852" y="309"/>
                    </a:cubicBezTo>
                    <a:cubicBezTo>
                      <a:pt x="56435" y="748"/>
                      <a:pt x="55322" y="1608"/>
                      <a:pt x="54260" y="2603"/>
                    </a:cubicBezTo>
                    <a:cubicBezTo>
                      <a:pt x="53298" y="3514"/>
                      <a:pt x="52455" y="4543"/>
                      <a:pt x="51443" y="5403"/>
                    </a:cubicBezTo>
                    <a:cubicBezTo>
                      <a:pt x="50836" y="5959"/>
                      <a:pt x="50161" y="6432"/>
                      <a:pt x="49436" y="6836"/>
                    </a:cubicBezTo>
                    <a:cubicBezTo>
                      <a:pt x="48221" y="7494"/>
                      <a:pt x="46906" y="7899"/>
                      <a:pt x="45573" y="8270"/>
                    </a:cubicBezTo>
                    <a:cubicBezTo>
                      <a:pt x="44005" y="8709"/>
                      <a:pt x="42402" y="9046"/>
                      <a:pt x="40800" y="9299"/>
                    </a:cubicBezTo>
                    <a:cubicBezTo>
                      <a:pt x="39636" y="9468"/>
                      <a:pt x="38489" y="9586"/>
                      <a:pt x="37326" y="9619"/>
                    </a:cubicBezTo>
                    <a:cubicBezTo>
                      <a:pt x="36828" y="9636"/>
                      <a:pt x="36330" y="9645"/>
                      <a:pt x="35833" y="9645"/>
                    </a:cubicBezTo>
                    <a:cubicBezTo>
                      <a:pt x="34340" y="9645"/>
                      <a:pt x="32848" y="9569"/>
                      <a:pt x="31355" y="9417"/>
                    </a:cubicBezTo>
                    <a:cubicBezTo>
                      <a:pt x="30292" y="9299"/>
                      <a:pt x="29230" y="9164"/>
                      <a:pt x="28167" y="9046"/>
                    </a:cubicBezTo>
                    <a:cubicBezTo>
                      <a:pt x="26649" y="8860"/>
                      <a:pt x="25131" y="8759"/>
                      <a:pt x="23596" y="8742"/>
                    </a:cubicBezTo>
                    <a:cubicBezTo>
                      <a:pt x="23474" y="8741"/>
                      <a:pt x="23353" y="8740"/>
                      <a:pt x="23231" y="8740"/>
                    </a:cubicBezTo>
                    <a:cubicBezTo>
                      <a:pt x="22172" y="8740"/>
                      <a:pt x="21115" y="8803"/>
                      <a:pt x="20071" y="8894"/>
                    </a:cubicBezTo>
                    <a:cubicBezTo>
                      <a:pt x="19413" y="8962"/>
                      <a:pt x="18756" y="9063"/>
                      <a:pt x="18098" y="9130"/>
                    </a:cubicBezTo>
                    <a:cubicBezTo>
                      <a:pt x="16782" y="9282"/>
                      <a:pt x="15467" y="9518"/>
                      <a:pt x="14168" y="9771"/>
                    </a:cubicBezTo>
                    <a:cubicBezTo>
                      <a:pt x="12431" y="10092"/>
                      <a:pt x="10710" y="10395"/>
                      <a:pt x="8956" y="10682"/>
                    </a:cubicBezTo>
                    <a:cubicBezTo>
                      <a:pt x="7556" y="10901"/>
                      <a:pt x="6139" y="11137"/>
                      <a:pt x="4723" y="11373"/>
                    </a:cubicBezTo>
                    <a:cubicBezTo>
                      <a:pt x="3913" y="11492"/>
                      <a:pt x="3103" y="11610"/>
                      <a:pt x="2277" y="11711"/>
                    </a:cubicBezTo>
                    <a:cubicBezTo>
                      <a:pt x="1518" y="11829"/>
                      <a:pt x="759" y="11913"/>
                      <a:pt x="0" y="12014"/>
                    </a:cubicBezTo>
                    <a:lnTo>
                      <a:pt x="0" y="12723"/>
                    </a:lnTo>
                    <a:cubicBezTo>
                      <a:pt x="557" y="12672"/>
                      <a:pt x="1113" y="12605"/>
                      <a:pt x="1670" y="12554"/>
                    </a:cubicBezTo>
                    <a:cubicBezTo>
                      <a:pt x="4470" y="12267"/>
                      <a:pt x="7236" y="11812"/>
                      <a:pt x="10019" y="11424"/>
                    </a:cubicBezTo>
                    <a:cubicBezTo>
                      <a:pt x="13190" y="10969"/>
                      <a:pt x="16293" y="10361"/>
                      <a:pt x="19481" y="10092"/>
                    </a:cubicBezTo>
                    <a:cubicBezTo>
                      <a:pt x="20370" y="10007"/>
                      <a:pt x="21266" y="9964"/>
                      <a:pt x="22164" y="9964"/>
                    </a:cubicBezTo>
                    <a:cubicBezTo>
                      <a:pt x="23226" y="9964"/>
                      <a:pt x="24291" y="10023"/>
                      <a:pt x="25350" y="10142"/>
                    </a:cubicBezTo>
                    <a:cubicBezTo>
                      <a:pt x="26936" y="10328"/>
                      <a:pt x="28521" y="10598"/>
                      <a:pt x="30107" y="10867"/>
                    </a:cubicBezTo>
                    <a:cubicBezTo>
                      <a:pt x="32772" y="11340"/>
                      <a:pt x="35453" y="11610"/>
                      <a:pt x="38169" y="11694"/>
                    </a:cubicBezTo>
                    <a:cubicBezTo>
                      <a:pt x="38938" y="11715"/>
                      <a:pt x="39709" y="11727"/>
                      <a:pt x="40480" y="11727"/>
                    </a:cubicBezTo>
                    <a:cubicBezTo>
                      <a:pt x="42146" y="11727"/>
                      <a:pt x="43818" y="11674"/>
                      <a:pt x="45489" y="11559"/>
                    </a:cubicBezTo>
                    <a:cubicBezTo>
                      <a:pt x="47344" y="11424"/>
                      <a:pt x="49200" y="11188"/>
                      <a:pt x="51038" y="10851"/>
                    </a:cubicBezTo>
                    <a:cubicBezTo>
                      <a:pt x="52944" y="10513"/>
                      <a:pt x="54782" y="9923"/>
                      <a:pt x="56655" y="9518"/>
                    </a:cubicBezTo>
                    <a:cubicBezTo>
                      <a:pt x="57703" y="9272"/>
                      <a:pt x="58770" y="9150"/>
                      <a:pt x="59836" y="9150"/>
                    </a:cubicBezTo>
                    <a:cubicBezTo>
                      <a:pt x="60520" y="9150"/>
                      <a:pt x="61204" y="9200"/>
                      <a:pt x="61883" y="9299"/>
                    </a:cubicBezTo>
                    <a:cubicBezTo>
                      <a:pt x="64278" y="9653"/>
                      <a:pt x="66538" y="10480"/>
                      <a:pt x="68748" y="11407"/>
                    </a:cubicBezTo>
                    <a:cubicBezTo>
                      <a:pt x="71969" y="12757"/>
                      <a:pt x="75191" y="14089"/>
                      <a:pt x="78429" y="15371"/>
                    </a:cubicBezTo>
                    <a:cubicBezTo>
                      <a:pt x="78565" y="15420"/>
                      <a:pt x="78691" y="15487"/>
                      <a:pt x="78821" y="15487"/>
                    </a:cubicBezTo>
                    <a:cubicBezTo>
                      <a:pt x="78870" y="15487"/>
                      <a:pt x="78919" y="15478"/>
                      <a:pt x="78969" y="15455"/>
                    </a:cubicBezTo>
                    <a:lnTo>
                      <a:pt x="78969" y="8843"/>
                    </a:lnTo>
                    <a:cubicBezTo>
                      <a:pt x="75731" y="7595"/>
                      <a:pt x="72695" y="5976"/>
                      <a:pt x="69726" y="4205"/>
                    </a:cubicBezTo>
                    <a:cubicBezTo>
                      <a:pt x="68174" y="3261"/>
                      <a:pt x="66623" y="2316"/>
                      <a:pt x="64987" y="1507"/>
                    </a:cubicBezTo>
                    <a:cubicBezTo>
                      <a:pt x="63873" y="933"/>
                      <a:pt x="62676" y="495"/>
                      <a:pt x="61462" y="191"/>
                    </a:cubicBezTo>
                    <a:cubicBezTo>
                      <a:pt x="60932" y="64"/>
                      <a:pt x="60392" y="0"/>
                      <a:pt x="59855"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781" name="Google Shape;781;p42"/>
              <p:cNvSpPr/>
              <p:nvPr/>
            </p:nvSpPr>
            <p:spPr>
              <a:xfrm>
                <a:off x="723041" y="2367355"/>
                <a:ext cx="3027474" cy="2082876"/>
              </a:xfrm>
              <a:custGeom>
                <a:avLst/>
                <a:gdLst/>
                <a:ahLst/>
                <a:cxnLst/>
                <a:rect l="l" t="t" r="r" b="b"/>
                <a:pathLst>
                  <a:path w="78969" h="54330" extrusionOk="0">
                    <a:moveTo>
                      <a:pt x="18754" y="0"/>
                    </a:moveTo>
                    <a:cubicBezTo>
                      <a:pt x="18642" y="0"/>
                      <a:pt x="18530" y="1"/>
                      <a:pt x="18418" y="2"/>
                    </a:cubicBezTo>
                    <a:cubicBezTo>
                      <a:pt x="17575" y="19"/>
                      <a:pt x="16748" y="86"/>
                      <a:pt x="15922" y="137"/>
                    </a:cubicBezTo>
                    <a:cubicBezTo>
                      <a:pt x="14792" y="238"/>
                      <a:pt x="13645" y="323"/>
                      <a:pt x="12515" y="441"/>
                    </a:cubicBezTo>
                    <a:cubicBezTo>
                      <a:pt x="10795" y="609"/>
                      <a:pt x="9091" y="778"/>
                      <a:pt x="7371" y="947"/>
                    </a:cubicBezTo>
                    <a:cubicBezTo>
                      <a:pt x="5617" y="1098"/>
                      <a:pt x="3862" y="1284"/>
                      <a:pt x="2091" y="1368"/>
                    </a:cubicBezTo>
                    <a:cubicBezTo>
                      <a:pt x="1400" y="1385"/>
                      <a:pt x="692" y="1436"/>
                      <a:pt x="0" y="1469"/>
                    </a:cubicBezTo>
                    <a:lnTo>
                      <a:pt x="0" y="2212"/>
                    </a:lnTo>
                    <a:lnTo>
                      <a:pt x="3103" y="2212"/>
                    </a:lnTo>
                    <a:cubicBezTo>
                      <a:pt x="3542" y="2212"/>
                      <a:pt x="3964" y="2161"/>
                      <a:pt x="4385" y="2060"/>
                    </a:cubicBezTo>
                    <a:cubicBezTo>
                      <a:pt x="5414" y="1992"/>
                      <a:pt x="6426" y="1942"/>
                      <a:pt x="7455" y="1874"/>
                    </a:cubicBezTo>
                    <a:cubicBezTo>
                      <a:pt x="9007" y="1756"/>
                      <a:pt x="10575" y="1621"/>
                      <a:pt x="12127" y="1520"/>
                    </a:cubicBezTo>
                    <a:cubicBezTo>
                      <a:pt x="13645" y="1419"/>
                      <a:pt x="15180" y="1335"/>
                      <a:pt x="16698" y="1284"/>
                    </a:cubicBezTo>
                    <a:cubicBezTo>
                      <a:pt x="17081" y="1267"/>
                      <a:pt x="17465" y="1258"/>
                      <a:pt x="17848" y="1258"/>
                    </a:cubicBezTo>
                    <a:cubicBezTo>
                      <a:pt x="19336" y="1258"/>
                      <a:pt x="20822" y="1390"/>
                      <a:pt x="22298" y="1672"/>
                    </a:cubicBezTo>
                    <a:cubicBezTo>
                      <a:pt x="23714" y="1959"/>
                      <a:pt x="25131" y="2330"/>
                      <a:pt x="26514" y="2802"/>
                    </a:cubicBezTo>
                    <a:cubicBezTo>
                      <a:pt x="29466" y="3780"/>
                      <a:pt x="32417" y="4742"/>
                      <a:pt x="35386" y="5619"/>
                    </a:cubicBezTo>
                    <a:cubicBezTo>
                      <a:pt x="38658" y="6580"/>
                      <a:pt x="42065" y="7103"/>
                      <a:pt x="45472" y="7187"/>
                    </a:cubicBezTo>
                    <a:cubicBezTo>
                      <a:pt x="47074" y="7221"/>
                      <a:pt x="48694" y="7322"/>
                      <a:pt x="50279" y="7474"/>
                    </a:cubicBezTo>
                    <a:cubicBezTo>
                      <a:pt x="52286" y="7626"/>
                      <a:pt x="54260" y="7929"/>
                      <a:pt x="56216" y="8368"/>
                    </a:cubicBezTo>
                    <a:cubicBezTo>
                      <a:pt x="57262" y="8587"/>
                      <a:pt x="58291" y="8857"/>
                      <a:pt x="59286" y="9211"/>
                    </a:cubicBezTo>
                    <a:cubicBezTo>
                      <a:pt x="60686" y="9667"/>
                      <a:pt x="62069" y="10223"/>
                      <a:pt x="63401" y="10864"/>
                    </a:cubicBezTo>
                    <a:cubicBezTo>
                      <a:pt x="65644" y="11960"/>
                      <a:pt x="67770" y="13259"/>
                      <a:pt x="69574" y="15013"/>
                    </a:cubicBezTo>
                    <a:cubicBezTo>
                      <a:pt x="70654" y="16008"/>
                      <a:pt x="71565" y="17189"/>
                      <a:pt x="72239" y="18505"/>
                    </a:cubicBezTo>
                    <a:cubicBezTo>
                      <a:pt x="73538" y="21035"/>
                      <a:pt x="73791" y="23750"/>
                      <a:pt x="73437" y="26533"/>
                    </a:cubicBezTo>
                    <a:cubicBezTo>
                      <a:pt x="73099" y="29181"/>
                      <a:pt x="72205" y="31661"/>
                      <a:pt x="71008" y="34039"/>
                    </a:cubicBezTo>
                    <a:cubicBezTo>
                      <a:pt x="69304" y="37328"/>
                      <a:pt x="67331" y="40482"/>
                      <a:pt x="65122" y="43450"/>
                    </a:cubicBezTo>
                    <a:cubicBezTo>
                      <a:pt x="64177" y="44732"/>
                      <a:pt x="63199" y="45997"/>
                      <a:pt x="62322" y="47330"/>
                    </a:cubicBezTo>
                    <a:cubicBezTo>
                      <a:pt x="61394" y="48746"/>
                      <a:pt x="60568" y="50214"/>
                      <a:pt x="60197" y="51884"/>
                    </a:cubicBezTo>
                    <a:cubicBezTo>
                      <a:pt x="59994" y="52693"/>
                      <a:pt x="59960" y="53520"/>
                      <a:pt x="60095" y="54329"/>
                    </a:cubicBezTo>
                    <a:lnTo>
                      <a:pt x="77215" y="54329"/>
                    </a:lnTo>
                    <a:cubicBezTo>
                      <a:pt x="76726" y="54295"/>
                      <a:pt x="76237" y="54245"/>
                      <a:pt x="75747" y="54177"/>
                    </a:cubicBezTo>
                    <a:cubicBezTo>
                      <a:pt x="74432" y="53975"/>
                      <a:pt x="73133" y="53671"/>
                      <a:pt x="72003" y="52912"/>
                    </a:cubicBezTo>
                    <a:cubicBezTo>
                      <a:pt x="70671" y="52002"/>
                      <a:pt x="70047" y="50737"/>
                      <a:pt x="70249" y="49084"/>
                    </a:cubicBezTo>
                    <a:cubicBezTo>
                      <a:pt x="70434" y="47498"/>
                      <a:pt x="71075" y="46081"/>
                      <a:pt x="71784" y="44682"/>
                    </a:cubicBezTo>
                    <a:cubicBezTo>
                      <a:pt x="72644" y="42927"/>
                      <a:pt x="73690" y="41275"/>
                      <a:pt x="74668" y="39588"/>
                    </a:cubicBezTo>
                    <a:cubicBezTo>
                      <a:pt x="76355" y="36754"/>
                      <a:pt x="77704" y="33735"/>
                      <a:pt x="78699" y="30598"/>
                    </a:cubicBezTo>
                    <a:cubicBezTo>
                      <a:pt x="78834" y="30176"/>
                      <a:pt x="78901" y="29721"/>
                      <a:pt x="78935" y="29266"/>
                    </a:cubicBezTo>
                    <a:cubicBezTo>
                      <a:pt x="78935" y="29181"/>
                      <a:pt x="78901" y="29080"/>
                      <a:pt x="78969" y="28979"/>
                    </a:cubicBezTo>
                    <a:lnTo>
                      <a:pt x="78969" y="20950"/>
                    </a:lnTo>
                    <a:cubicBezTo>
                      <a:pt x="78885" y="19888"/>
                      <a:pt x="78480" y="18943"/>
                      <a:pt x="77974" y="18032"/>
                    </a:cubicBezTo>
                    <a:cubicBezTo>
                      <a:pt x="76793" y="15857"/>
                      <a:pt x="75090" y="14153"/>
                      <a:pt x="73083" y="12719"/>
                    </a:cubicBezTo>
                    <a:cubicBezTo>
                      <a:pt x="68529" y="9481"/>
                      <a:pt x="63317" y="7255"/>
                      <a:pt x="57818" y="6209"/>
                    </a:cubicBezTo>
                    <a:cubicBezTo>
                      <a:pt x="54411" y="5534"/>
                      <a:pt x="50954" y="5332"/>
                      <a:pt x="47496" y="5180"/>
                    </a:cubicBezTo>
                    <a:cubicBezTo>
                      <a:pt x="46197" y="5113"/>
                      <a:pt x="44899" y="5045"/>
                      <a:pt x="43617" y="4944"/>
                    </a:cubicBezTo>
                    <a:cubicBezTo>
                      <a:pt x="40834" y="4758"/>
                      <a:pt x="38118" y="4219"/>
                      <a:pt x="35420" y="3561"/>
                    </a:cubicBezTo>
                    <a:cubicBezTo>
                      <a:pt x="32468" y="2853"/>
                      <a:pt x="29567" y="2043"/>
                      <a:pt x="26666" y="1183"/>
                    </a:cubicBezTo>
                    <a:cubicBezTo>
                      <a:pt x="24091" y="389"/>
                      <a:pt x="21439" y="0"/>
                      <a:pt x="18754" y="0"/>
                    </a:cubicBez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782" name="Google Shape;782;p42"/>
              <p:cNvSpPr/>
              <p:nvPr/>
            </p:nvSpPr>
            <p:spPr>
              <a:xfrm>
                <a:off x="723041" y="2445832"/>
                <a:ext cx="2498570" cy="2004400"/>
              </a:xfrm>
              <a:custGeom>
                <a:avLst/>
                <a:gdLst/>
                <a:ahLst/>
                <a:cxnLst/>
                <a:rect l="l" t="t" r="r" b="b"/>
                <a:pathLst>
                  <a:path w="65173" h="52283" extrusionOk="0">
                    <a:moveTo>
                      <a:pt x="15202" y="1"/>
                    </a:moveTo>
                    <a:cubicBezTo>
                      <a:pt x="13847" y="1"/>
                      <a:pt x="12495" y="45"/>
                      <a:pt x="11149" y="131"/>
                    </a:cubicBezTo>
                    <a:cubicBezTo>
                      <a:pt x="10508" y="165"/>
                      <a:pt x="9884" y="148"/>
                      <a:pt x="9243" y="198"/>
                    </a:cubicBezTo>
                    <a:cubicBezTo>
                      <a:pt x="7792" y="316"/>
                      <a:pt x="6359" y="401"/>
                      <a:pt x="4908" y="418"/>
                    </a:cubicBezTo>
                    <a:cubicBezTo>
                      <a:pt x="3964" y="427"/>
                      <a:pt x="3019" y="437"/>
                      <a:pt x="2074" y="437"/>
                    </a:cubicBezTo>
                    <a:cubicBezTo>
                      <a:pt x="1383" y="437"/>
                      <a:pt x="691" y="432"/>
                      <a:pt x="0" y="418"/>
                    </a:cubicBezTo>
                    <a:lnTo>
                      <a:pt x="0" y="1244"/>
                    </a:lnTo>
                    <a:cubicBezTo>
                      <a:pt x="1063" y="1345"/>
                      <a:pt x="2142" y="1413"/>
                      <a:pt x="3205" y="1446"/>
                    </a:cubicBezTo>
                    <a:cubicBezTo>
                      <a:pt x="4160" y="1469"/>
                      <a:pt x="5114" y="1476"/>
                      <a:pt x="6067" y="1476"/>
                    </a:cubicBezTo>
                    <a:cubicBezTo>
                      <a:pt x="7972" y="1476"/>
                      <a:pt x="9873" y="1446"/>
                      <a:pt x="11773" y="1446"/>
                    </a:cubicBezTo>
                    <a:cubicBezTo>
                      <a:pt x="12036" y="1442"/>
                      <a:pt x="12299" y="1439"/>
                      <a:pt x="12562" y="1439"/>
                    </a:cubicBezTo>
                    <a:cubicBezTo>
                      <a:pt x="14120" y="1439"/>
                      <a:pt x="15676" y="1524"/>
                      <a:pt x="17221" y="1683"/>
                    </a:cubicBezTo>
                    <a:cubicBezTo>
                      <a:pt x="18739" y="1851"/>
                      <a:pt x="20257" y="2189"/>
                      <a:pt x="21724" y="2678"/>
                    </a:cubicBezTo>
                    <a:cubicBezTo>
                      <a:pt x="23225" y="3201"/>
                      <a:pt x="24676" y="3841"/>
                      <a:pt x="26076" y="4600"/>
                    </a:cubicBezTo>
                    <a:cubicBezTo>
                      <a:pt x="28842" y="6034"/>
                      <a:pt x="31540" y="7569"/>
                      <a:pt x="34188" y="9188"/>
                    </a:cubicBezTo>
                    <a:cubicBezTo>
                      <a:pt x="35521" y="10032"/>
                      <a:pt x="37005" y="10588"/>
                      <a:pt x="38557" y="10841"/>
                    </a:cubicBezTo>
                    <a:cubicBezTo>
                      <a:pt x="39856" y="11027"/>
                      <a:pt x="41171" y="11027"/>
                      <a:pt x="42487" y="11077"/>
                    </a:cubicBezTo>
                    <a:cubicBezTo>
                      <a:pt x="43887" y="11111"/>
                      <a:pt x="45270" y="11060"/>
                      <a:pt x="46670" y="11162"/>
                    </a:cubicBezTo>
                    <a:cubicBezTo>
                      <a:pt x="48154" y="11246"/>
                      <a:pt x="49621" y="11533"/>
                      <a:pt x="51021" y="12039"/>
                    </a:cubicBezTo>
                    <a:cubicBezTo>
                      <a:pt x="52219" y="12460"/>
                      <a:pt x="53315" y="13135"/>
                      <a:pt x="54209" y="14029"/>
                    </a:cubicBezTo>
                    <a:cubicBezTo>
                      <a:pt x="55390" y="15193"/>
                      <a:pt x="55946" y="16846"/>
                      <a:pt x="55744" y="18499"/>
                    </a:cubicBezTo>
                    <a:cubicBezTo>
                      <a:pt x="55609" y="19612"/>
                      <a:pt x="55322" y="20691"/>
                      <a:pt x="54917" y="21737"/>
                    </a:cubicBezTo>
                    <a:cubicBezTo>
                      <a:pt x="54260" y="23474"/>
                      <a:pt x="53568" y="25195"/>
                      <a:pt x="52927" y="26932"/>
                    </a:cubicBezTo>
                    <a:cubicBezTo>
                      <a:pt x="52370" y="28416"/>
                      <a:pt x="51864" y="29883"/>
                      <a:pt x="51325" y="31368"/>
                    </a:cubicBezTo>
                    <a:cubicBezTo>
                      <a:pt x="50684" y="33105"/>
                      <a:pt x="49908" y="34775"/>
                      <a:pt x="48845" y="36293"/>
                    </a:cubicBezTo>
                    <a:cubicBezTo>
                      <a:pt x="48188" y="37204"/>
                      <a:pt x="47445" y="38030"/>
                      <a:pt x="46602" y="38738"/>
                    </a:cubicBezTo>
                    <a:cubicBezTo>
                      <a:pt x="45793" y="39413"/>
                      <a:pt x="44915" y="39987"/>
                      <a:pt x="43971" y="40442"/>
                    </a:cubicBezTo>
                    <a:cubicBezTo>
                      <a:pt x="43144" y="40864"/>
                      <a:pt x="42267" y="41201"/>
                      <a:pt x="41374" y="41454"/>
                    </a:cubicBezTo>
                    <a:cubicBezTo>
                      <a:pt x="40463" y="41707"/>
                      <a:pt x="39552" y="41926"/>
                      <a:pt x="38641" y="42095"/>
                    </a:cubicBezTo>
                    <a:cubicBezTo>
                      <a:pt x="37848" y="42230"/>
                      <a:pt x="37039" y="42382"/>
                      <a:pt x="36263" y="42584"/>
                    </a:cubicBezTo>
                    <a:cubicBezTo>
                      <a:pt x="35065" y="42854"/>
                      <a:pt x="33902" y="43326"/>
                      <a:pt x="32839" y="43950"/>
                    </a:cubicBezTo>
                    <a:cubicBezTo>
                      <a:pt x="31776" y="44574"/>
                      <a:pt x="30883" y="45418"/>
                      <a:pt x="30208" y="46446"/>
                    </a:cubicBezTo>
                    <a:cubicBezTo>
                      <a:pt x="29010" y="48369"/>
                      <a:pt x="28926" y="50309"/>
                      <a:pt x="30124" y="52265"/>
                    </a:cubicBezTo>
                    <a:lnTo>
                      <a:pt x="30124" y="52282"/>
                    </a:lnTo>
                    <a:lnTo>
                      <a:pt x="48154" y="52282"/>
                    </a:lnTo>
                    <a:cubicBezTo>
                      <a:pt x="48306" y="51220"/>
                      <a:pt x="48677" y="50208"/>
                      <a:pt x="49284" y="49331"/>
                    </a:cubicBezTo>
                    <a:cubicBezTo>
                      <a:pt x="50110" y="48015"/>
                      <a:pt x="51156" y="46885"/>
                      <a:pt x="52202" y="45755"/>
                    </a:cubicBezTo>
                    <a:cubicBezTo>
                      <a:pt x="53450" y="44422"/>
                      <a:pt x="54681" y="43056"/>
                      <a:pt x="55862" y="41656"/>
                    </a:cubicBezTo>
                    <a:cubicBezTo>
                      <a:pt x="58426" y="38603"/>
                      <a:pt x="60146" y="35095"/>
                      <a:pt x="61343" y="31317"/>
                    </a:cubicBezTo>
                    <a:cubicBezTo>
                      <a:pt x="61968" y="29394"/>
                      <a:pt x="62676" y="27488"/>
                      <a:pt x="63469" y="25616"/>
                    </a:cubicBezTo>
                    <a:cubicBezTo>
                      <a:pt x="63924" y="24537"/>
                      <a:pt x="64312" y="23440"/>
                      <a:pt x="64632" y="22310"/>
                    </a:cubicBezTo>
                    <a:cubicBezTo>
                      <a:pt x="65020" y="20978"/>
                      <a:pt x="65172" y="19595"/>
                      <a:pt x="65054" y="18212"/>
                    </a:cubicBezTo>
                    <a:cubicBezTo>
                      <a:pt x="64801" y="15749"/>
                      <a:pt x="63587" y="13810"/>
                      <a:pt x="61698" y="12275"/>
                    </a:cubicBezTo>
                    <a:cubicBezTo>
                      <a:pt x="58729" y="9863"/>
                      <a:pt x="55238" y="8598"/>
                      <a:pt x="51527" y="7923"/>
                    </a:cubicBezTo>
                    <a:cubicBezTo>
                      <a:pt x="48660" y="7383"/>
                      <a:pt x="45776" y="7400"/>
                      <a:pt x="42875" y="7282"/>
                    </a:cubicBezTo>
                    <a:cubicBezTo>
                      <a:pt x="41306" y="7232"/>
                      <a:pt x="39737" y="7029"/>
                      <a:pt x="38186" y="6675"/>
                    </a:cubicBezTo>
                    <a:cubicBezTo>
                      <a:pt x="36381" y="6220"/>
                      <a:pt x="34661" y="5494"/>
                      <a:pt x="32940" y="4837"/>
                    </a:cubicBezTo>
                    <a:cubicBezTo>
                      <a:pt x="30461" y="3892"/>
                      <a:pt x="28049" y="2829"/>
                      <a:pt x="25603" y="1834"/>
                    </a:cubicBezTo>
                    <a:cubicBezTo>
                      <a:pt x="23040" y="772"/>
                      <a:pt x="20324" y="165"/>
                      <a:pt x="17558" y="47"/>
                    </a:cubicBezTo>
                    <a:cubicBezTo>
                      <a:pt x="16772" y="16"/>
                      <a:pt x="15987" y="1"/>
                      <a:pt x="15202"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783" name="Google Shape;783;p42"/>
              <p:cNvSpPr/>
              <p:nvPr/>
            </p:nvSpPr>
            <p:spPr>
              <a:xfrm>
                <a:off x="722390" y="2488348"/>
                <a:ext cx="2153264" cy="1961883"/>
              </a:xfrm>
              <a:custGeom>
                <a:avLst/>
                <a:gdLst/>
                <a:ahLst/>
                <a:cxnLst/>
                <a:rect l="l" t="t" r="r" b="b"/>
                <a:pathLst>
                  <a:path w="56166" h="51174" extrusionOk="0">
                    <a:moveTo>
                      <a:pt x="0" y="0"/>
                    </a:moveTo>
                    <a:lnTo>
                      <a:pt x="0" y="1029"/>
                    </a:lnTo>
                    <a:cubicBezTo>
                      <a:pt x="1012" y="1181"/>
                      <a:pt x="2024" y="1316"/>
                      <a:pt x="3036" y="1417"/>
                    </a:cubicBezTo>
                    <a:cubicBezTo>
                      <a:pt x="4959" y="1619"/>
                      <a:pt x="6882" y="1704"/>
                      <a:pt x="8804" y="1771"/>
                    </a:cubicBezTo>
                    <a:cubicBezTo>
                      <a:pt x="10356" y="1822"/>
                      <a:pt x="11925" y="1889"/>
                      <a:pt x="13476" y="2024"/>
                    </a:cubicBezTo>
                    <a:cubicBezTo>
                      <a:pt x="14994" y="2159"/>
                      <a:pt x="16512" y="2429"/>
                      <a:pt x="17980" y="2851"/>
                    </a:cubicBezTo>
                    <a:cubicBezTo>
                      <a:pt x="20324" y="3542"/>
                      <a:pt x="22534" y="4655"/>
                      <a:pt x="24473" y="6140"/>
                    </a:cubicBezTo>
                    <a:cubicBezTo>
                      <a:pt x="25620" y="6932"/>
                      <a:pt x="26683" y="7843"/>
                      <a:pt x="27644" y="8872"/>
                    </a:cubicBezTo>
                    <a:cubicBezTo>
                      <a:pt x="28977" y="10390"/>
                      <a:pt x="29770" y="12178"/>
                      <a:pt x="30275" y="14117"/>
                    </a:cubicBezTo>
                    <a:cubicBezTo>
                      <a:pt x="30343" y="14269"/>
                      <a:pt x="30394" y="14438"/>
                      <a:pt x="30444" y="14607"/>
                    </a:cubicBezTo>
                    <a:cubicBezTo>
                      <a:pt x="30765" y="15838"/>
                      <a:pt x="30984" y="17086"/>
                      <a:pt x="31136" y="18351"/>
                    </a:cubicBezTo>
                    <a:cubicBezTo>
                      <a:pt x="31287" y="19346"/>
                      <a:pt x="31355" y="20375"/>
                      <a:pt x="31355" y="21404"/>
                    </a:cubicBezTo>
                    <a:cubicBezTo>
                      <a:pt x="31287" y="23411"/>
                      <a:pt x="30748" y="25317"/>
                      <a:pt x="29972" y="27172"/>
                    </a:cubicBezTo>
                    <a:cubicBezTo>
                      <a:pt x="28808" y="29938"/>
                      <a:pt x="27324" y="32536"/>
                      <a:pt x="25789" y="35083"/>
                    </a:cubicBezTo>
                    <a:cubicBezTo>
                      <a:pt x="24524" y="37191"/>
                      <a:pt x="23225" y="39299"/>
                      <a:pt x="22062" y="41458"/>
                    </a:cubicBezTo>
                    <a:cubicBezTo>
                      <a:pt x="21218" y="43044"/>
                      <a:pt x="20392" y="44629"/>
                      <a:pt x="19683" y="46282"/>
                    </a:cubicBezTo>
                    <a:cubicBezTo>
                      <a:pt x="18958" y="47867"/>
                      <a:pt x="18334" y="49503"/>
                      <a:pt x="17777" y="51173"/>
                    </a:cubicBezTo>
                    <a:lnTo>
                      <a:pt x="30309" y="51173"/>
                    </a:lnTo>
                    <a:cubicBezTo>
                      <a:pt x="29314" y="49588"/>
                      <a:pt x="29095" y="47918"/>
                      <a:pt x="29955" y="46113"/>
                    </a:cubicBezTo>
                    <a:cubicBezTo>
                      <a:pt x="30596" y="44781"/>
                      <a:pt x="31608" y="43786"/>
                      <a:pt x="32856" y="43010"/>
                    </a:cubicBezTo>
                    <a:cubicBezTo>
                      <a:pt x="34526" y="41981"/>
                      <a:pt x="36381" y="41559"/>
                      <a:pt x="38270" y="41205"/>
                    </a:cubicBezTo>
                    <a:cubicBezTo>
                      <a:pt x="39923" y="40901"/>
                      <a:pt x="41576" y="40547"/>
                      <a:pt x="43145" y="39889"/>
                    </a:cubicBezTo>
                    <a:cubicBezTo>
                      <a:pt x="45388" y="38996"/>
                      <a:pt x="47344" y="37478"/>
                      <a:pt x="48795" y="35521"/>
                    </a:cubicBezTo>
                    <a:cubicBezTo>
                      <a:pt x="49992" y="33902"/>
                      <a:pt x="50819" y="32097"/>
                      <a:pt x="51510" y="30225"/>
                    </a:cubicBezTo>
                    <a:cubicBezTo>
                      <a:pt x="52624" y="27223"/>
                      <a:pt x="53669" y="24187"/>
                      <a:pt x="54884" y="21235"/>
                    </a:cubicBezTo>
                    <a:cubicBezTo>
                      <a:pt x="55305" y="20206"/>
                      <a:pt x="55626" y="19127"/>
                      <a:pt x="55828" y="18030"/>
                    </a:cubicBezTo>
                    <a:cubicBezTo>
                      <a:pt x="56166" y="16192"/>
                      <a:pt x="55811" y="14522"/>
                      <a:pt x="54580" y="13072"/>
                    </a:cubicBezTo>
                    <a:cubicBezTo>
                      <a:pt x="53804" y="12161"/>
                      <a:pt x="52809" y="11554"/>
                      <a:pt x="51730" y="11065"/>
                    </a:cubicBezTo>
                    <a:cubicBezTo>
                      <a:pt x="49824" y="10204"/>
                      <a:pt x="47800" y="9884"/>
                      <a:pt x="45725" y="9850"/>
                    </a:cubicBezTo>
                    <a:cubicBezTo>
                      <a:pt x="43651" y="9816"/>
                      <a:pt x="41644" y="9816"/>
                      <a:pt x="39603" y="9682"/>
                    </a:cubicBezTo>
                    <a:cubicBezTo>
                      <a:pt x="37882" y="9580"/>
                      <a:pt x="36229" y="9091"/>
                      <a:pt x="34745" y="8231"/>
                    </a:cubicBezTo>
                    <a:cubicBezTo>
                      <a:pt x="32165" y="6696"/>
                      <a:pt x="29601" y="5161"/>
                      <a:pt x="26936" y="3778"/>
                    </a:cubicBezTo>
                    <a:cubicBezTo>
                      <a:pt x="25300" y="2935"/>
                      <a:pt x="23681" y="2092"/>
                      <a:pt x="21943" y="1467"/>
                    </a:cubicBezTo>
                    <a:cubicBezTo>
                      <a:pt x="19413" y="590"/>
                      <a:pt x="16782" y="253"/>
                      <a:pt x="14117" y="203"/>
                    </a:cubicBezTo>
                    <a:cubicBezTo>
                      <a:pt x="12991" y="188"/>
                      <a:pt x="11865" y="183"/>
                      <a:pt x="10737" y="183"/>
                    </a:cubicBezTo>
                    <a:cubicBezTo>
                      <a:pt x="9197" y="183"/>
                      <a:pt x="7654" y="193"/>
                      <a:pt x="6106" y="203"/>
                    </a:cubicBezTo>
                    <a:cubicBezTo>
                      <a:pt x="4065" y="203"/>
                      <a:pt x="2024" y="169"/>
                      <a:pt x="0" y="0"/>
                    </a:cubicBez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784" name="Google Shape;784;p42"/>
              <p:cNvSpPr/>
              <p:nvPr/>
            </p:nvSpPr>
            <p:spPr>
              <a:xfrm>
                <a:off x="723041" y="2589866"/>
                <a:ext cx="697704" cy="1860366"/>
              </a:xfrm>
              <a:custGeom>
                <a:avLst/>
                <a:gdLst/>
                <a:ahLst/>
                <a:cxnLst/>
                <a:rect l="l" t="t" r="r" b="b"/>
                <a:pathLst>
                  <a:path w="18199" h="48526" extrusionOk="0">
                    <a:moveTo>
                      <a:pt x="0" y="0"/>
                    </a:moveTo>
                    <a:lnTo>
                      <a:pt x="0" y="1451"/>
                    </a:lnTo>
                    <a:cubicBezTo>
                      <a:pt x="1400" y="2041"/>
                      <a:pt x="2783" y="2648"/>
                      <a:pt x="4183" y="3255"/>
                    </a:cubicBezTo>
                    <a:cubicBezTo>
                      <a:pt x="6072" y="4099"/>
                      <a:pt x="7978" y="4925"/>
                      <a:pt x="9665" y="6140"/>
                    </a:cubicBezTo>
                    <a:cubicBezTo>
                      <a:pt x="11115" y="7135"/>
                      <a:pt x="12262" y="8535"/>
                      <a:pt x="12937" y="10171"/>
                    </a:cubicBezTo>
                    <a:cubicBezTo>
                      <a:pt x="13510" y="11604"/>
                      <a:pt x="13662" y="13122"/>
                      <a:pt x="13628" y="14657"/>
                    </a:cubicBezTo>
                    <a:cubicBezTo>
                      <a:pt x="13594" y="15956"/>
                      <a:pt x="13510" y="17255"/>
                      <a:pt x="13375" y="18553"/>
                    </a:cubicBezTo>
                    <a:cubicBezTo>
                      <a:pt x="13156" y="20864"/>
                      <a:pt x="12970" y="23192"/>
                      <a:pt x="12852" y="25536"/>
                    </a:cubicBezTo>
                    <a:cubicBezTo>
                      <a:pt x="12751" y="27762"/>
                      <a:pt x="12650" y="30006"/>
                      <a:pt x="12447" y="32232"/>
                    </a:cubicBezTo>
                    <a:cubicBezTo>
                      <a:pt x="12279" y="34340"/>
                      <a:pt x="11925" y="36432"/>
                      <a:pt x="11419" y="38473"/>
                    </a:cubicBezTo>
                    <a:cubicBezTo>
                      <a:pt x="10423" y="42183"/>
                      <a:pt x="8636" y="45607"/>
                      <a:pt x="6139" y="48525"/>
                    </a:cubicBezTo>
                    <a:lnTo>
                      <a:pt x="9277" y="48525"/>
                    </a:lnTo>
                    <a:cubicBezTo>
                      <a:pt x="9546" y="48137"/>
                      <a:pt x="9816" y="47749"/>
                      <a:pt x="10069" y="47361"/>
                    </a:cubicBezTo>
                    <a:cubicBezTo>
                      <a:pt x="12110" y="44241"/>
                      <a:pt x="13679" y="40851"/>
                      <a:pt x="14708" y="37275"/>
                    </a:cubicBezTo>
                    <a:cubicBezTo>
                      <a:pt x="15602" y="34189"/>
                      <a:pt x="16074" y="31035"/>
                      <a:pt x="16512" y="27864"/>
                    </a:cubicBezTo>
                    <a:cubicBezTo>
                      <a:pt x="16664" y="26734"/>
                      <a:pt x="16799" y="25604"/>
                      <a:pt x="16934" y="24474"/>
                    </a:cubicBezTo>
                    <a:cubicBezTo>
                      <a:pt x="17103" y="23141"/>
                      <a:pt x="17288" y="21809"/>
                      <a:pt x="17457" y="20476"/>
                    </a:cubicBezTo>
                    <a:cubicBezTo>
                      <a:pt x="17642" y="18958"/>
                      <a:pt x="17794" y="17423"/>
                      <a:pt x="17963" y="15905"/>
                    </a:cubicBezTo>
                    <a:cubicBezTo>
                      <a:pt x="18131" y="14556"/>
                      <a:pt x="18199" y="13207"/>
                      <a:pt x="18182" y="11840"/>
                    </a:cubicBezTo>
                    <a:cubicBezTo>
                      <a:pt x="18165" y="10778"/>
                      <a:pt x="17946" y="9732"/>
                      <a:pt x="17541" y="8737"/>
                    </a:cubicBezTo>
                    <a:cubicBezTo>
                      <a:pt x="16900" y="7135"/>
                      <a:pt x="15821" y="5769"/>
                      <a:pt x="14421" y="4757"/>
                    </a:cubicBezTo>
                    <a:cubicBezTo>
                      <a:pt x="13476" y="4099"/>
                      <a:pt x="12464" y="3576"/>
                      <a:pt x="11385" y="3188"/>
                    </a:cubicBezTo>
                    <a:cubicBezTo>
                      <a:pt x="10103" y="2733"/>
                      <a:pt x="8787" y="2345"/>
                      <a:pt x="7455" y="2041"/>
                    </a:cubicBezTo>
                    <a:cubicBezTo>
                      <a:pt x="5245" y="1518"/>
                      <a:pt x="3053" y="945"/>
                      <a:pt x="894" y="270"/>
                    </a:cubicBezTo>
                    <a:lnTo>
                      <a:pt x="0"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785" name="Google Shape;785;p42"/>
              <p:cNvSpPr/>
              <p:nvPr/>
            </p:nvSpPr>
            <p:spPr>
              <a:xfrm>
                <a:off x="723041" y="2521970"/>
                <a:ext cx="1205983" cy="1928261"/>
              </a:xfrm>
              <a:custGeom>
                <a:avLst/>
                <a:gdLst/>
                <a:ahLst/>
                <a:cxnLst/>
                <a:rect l="l" t="t" r="r" b="b"/>
                <a:pathLst>
                  <a:path w="31457" h="50297" extrusionOk="0">
                    <a:moveTo>
                      <a:pt x="0" y="0"/>
                    </a:moveTo>
                    <a:lnTo>
                      <a:pt x="0" y="388"/>
                    </a:lnTo>
                    <a:cubicBezTo>
                      <a:pt x="2530" y="827"/>
                      <a:pt x="5077" y="1130"/>
                      <a:pt x="7641" y="1282"/>
                    </a:cubicBezTo>
                    <a:cubicBezTo>
                      <a:pt x="9530" y="1383"/>
                      <a:pt x="11452" y="1501"/>
                      <a:pt x="13341" y="1771"/>
                    </a:cubicBezTo>
                    <a:cubicBezTo>
                      <a:pt x="14994" y="1990"/>
                      <a:pt x="16630" y="2412"/>
                      <a:pt x="18182" y="3036"/>
                    </a:cubicBezTo>
                    <a:cubicBezTo>
                      <a:pt x="19970" y="3795"/>
                      <a:pt x="21623" y="4875"/>
                      <a:pt x="23057" y="6207"/>
                    </a:cubicBezTo>
                    <a:cubicBezTo>
                      <a:pt x="24170" y="7202"/>
                      <a:pt x="25131" y="8349"/>
                      <a:pt x="25671" y="9766"/>
                    </a:cubicBezTo>
                    <a:cubicBezTo>
                      <a:pt x="26447" y="11739"/>
                      <a:pt x="26480" y="13763"/>
                      <a:pt x="26278" y="15838"/>
                    </a:cubicBezTo>
                    <a:cubicBezTo>
                      <a:pt x="26109" y="17491"/>
                      <a:pt x="25856" y="19127"/>
                      <a:pt x="25586" y="20763"/>
                    </a:cubicBezTo>
                    <a:cubicBezTo>
                      <a:pt x="25097" y="24052"/>
                      <a:pt x="24355" y="27290"/>
                      <a:pt x="23360" y="30461"/>
                    </a:cubicBezTo>
                    <a:cubicBezTo>
                      <a:pt x="22281" y="33868"/>
                      <a:pt x="20796" y="37107"/>
                      <a:pt x="19363" y="40345"/>
                    </a:cubicBezTo>
                    <a:cubicBezTo>
                      <a:pt x="17862" y="43701"/>
                      <a:pt x="16242" y="47007"/>
                      <a:pt x="14640" y="50296"/>
                    </a:cubicBezTo>
                    <a:lnTo>
                      <a:pt x="17895" y="50296"/>
                    </a:lnTo>
                    <a:cubicBezTo>
                      <a:pt x="18317" y="48947"/>
                      <a:pt x="18806" y="47648"/>
                      <a:pt x="19363" y="46349"/>
                    </a:cubicBezTo>
                    <a:cubicBezTo>
                      <a:pt x="20813" y="42926"/>
                      <a:pt x="22601" y="39670"/>
                      <a:pt x="24541" y="36483"/>
                    </a:cubicBezTo>
                    <a:cubicBezTo>
                      <a:pt x="26109" y="33885"/>
                      <a:pt x="27729" y="31321"/>
                      <a:pt x="29061" y="28572"/>
                    </a:cubicBezTo>
                    <a:cubicBezTo>
                      <a:pt x="29769" y="27155"/>
                      <a:pt x="30377" y="25671"/>
                      <a:pt x="30866" y="24153"/>
                    </a:cubicBezTo>
                    <a:cubicBezTo>
                      <a:pt x="31254" y="22905"/>
                      <a:pt x="31456" y="21623"/>
                      <a:pt x="31456" y="20307"/>
                    </a:cubicBezTo>
                    <a:cubicBezTo>
                      <a:pt x="31439" y="18469"/>
                      <a:pt x="31220" y="16631"/>
                      <a:pt x="30798" y="14826"/>
                    </a:cubicBezTo>
                    <a:cubicBezTo>
                      <a:pt x="30714" y="14286"/>
                      <a:pt x="30562" y="13746"/>
                      <a:pt x="30377" y="13224"/>
                    </a:cubicBezTo>
                    <a:cubicBezTo>
                      <a:pt x="30377" y="13190"/>
                      <a:pt x="30377" y="13139"/>
                      <a:pt x="30377" y="13105"/>
                    </a:cubicBezTo>
                    <a:cubicBezTo>
                      <a:pt x="30039" y="11790"/>
                      <a:pt x="29516" y="10525"/>
                      <a:pt x="28825" y="9361"/>
                    </a:cubicBezTo>
                    <a:cubicBezTo>
                      <a:pt x="28133" y="8265"/>
                      <a:pt x="27256" y="7270"/>
                      <a:pt x="26261" y="6443"/>
                    </a:cubicBezTo>
                    <a:cubicBezTo>
                      <a:pt x="23613" y="4217"/>
                      <a:pt x="20729" y="2463"/>
                      <a:pt x="17339" y="1619"/>
                    </a:cubicBezTo>
                    <a:cubicBezTo>
                      <a:pt x="15787" y="1248"/>
                      <a:pt x="14202" y="1012"/>
                      <a:pt x="12616" y="894"/>
                    </a:cubicBezTo>
                    <a:cubicBezTo>
                      <a:pt x="10845" y="759"/>
                      <a:pt x="9074" y="725"/>
                      <a:pt x="7286" y="658"/>
                    </a:cubicBezTo>
                    <a:cubicBezTo>
                      <a:pt x="5785" y="590"/>
                      <a:pt x="4267" y="489"/>
                      <a:pt x="2766" y="337"/>
                    </a:cubicBezTo>
                    <a:cubicBezTo>
                      <a:pt x="1838" y="253"/>
                      <a:pt x="911" y="135"/>
                      <a:pt x="0" y="0"/>
                    </a:cubicBezTo>
                    <a:close/>
                  </a:path>
                </a:pathLst>
              </a:custGeom>
              <a:solidFill>
                <a:schemeClr val="accent1"/>
              </a:solidFill>
              <a:ln>
                <a:noFill/>
              </a:ln>
            </p:spPr>
            <p:txBody>
              <a:bodyPr spcFirstLastPara="1" wrap="square" lIns="91427" tIns="91427" rIns="91427" bIns="91427" anchor="ctr" anchorCtr="0">
                <a:noAutofit/>
              </a:bodyPr>
              <a:lstStyle/>
              <a:p>
                <a:endParaRPr sz="1401"/>
              </a:p>
            </p:txBody>
          </p:sp>
        </p:grpSp>
        <p:sp>
          <p:nvSpPr>
            <p:cNvPr id="786" name="Google Shape;786;p42"/>
            <p:cNvSpPr/>
            <p:nvPr/>
          </p:nvSpPr>
          <p:spPr>
            <a:xfrm>
              <a:off x="5544006" y="279450"/>
              <a:ext cx="3324300" cy="4584600"/>
            </a:xfrm>
            <a:prstGeom prst="rect">
              <a:avLst/>
            </a:prstGeom>
            <a:noFill/>
            <a:ln w="9525" cap="flat" cmpd="sng">
              <a:solidFill>
                <a:schemeClr val="accent1"/>
              </a:solidFill>
              <a:prstDash val="solid"/>
              <a:round/>
              <a:headEnd type="none" w="sm" len="sm"/>
              <a:tailEnd type="none" w="sm" len="sm"/>
            </a:ln>
          </p:spPr>
          <p:txBody>
            <a:bodyPr spcFirstLastPara="1" wrap="square" lIns="91427" tIns="91427" rIns="91427" bIns="91427" anchor="ctr" anchorCtr="0">
              <a:noAutofit/>
            </a:bodyPr>
            <a:lstStyle/>
            <a:p>
              <a:endParaRPr sz="1401"/>
            </a:p>
          </p:txBody>
        </p:sp>
      </p:grpSp>
      <p:sp>
        <p:nvSpPr>
          <p:cNvPr id="787" name="Google Shape;787;p42"/>
          <p:cNvSpPr txBox="1">
            <a:spLocks noGrp="1"/>
          </p:cNvSpPr>
          <p:nvPr>
            <p:ph type="title"/>
          </p:nvPr>
        </p:nvSpPr>
        <p:spPr>
          <a:xfrm>
            <a:off x="714802" y="1840898"/>
            <a:ext cx="4641900" cy="1512000"/>
          </a:xfrm>
          <a:prstGeom prst="rect">
            <a:avLst/>
          </a:prstGeom>
        </p:spPr>
        <p:txBody>
          <a:bodyPr spcFirstLastPara="1" wrap="square" lIns="91427" tIns="91427" rIns="91427" bIns="91427" anchor="ctr" anchorCtr="0">
            <a:noAutofit/>
          </a:bodyPr>
          <a:lstStyle/>
          <a:p>
            <a:r>
              <a:rPr lang="en-GB" sz="2800" dirty="0"/>
              <a:t>INTRODUCTION</a:t>
            </a:r>
            <a:endParaRPr sz="2800" dirty="0"/>
          </a:p>
        </p:txBody>
      </p:sp>
      <p:sp>
        <p:nvSpPr>
          <p:cNvPr id="788" name="Google Shape;788;p42"/>
          <p:cNvSpPr txBox="1">
            <a:spLocks noGrp="1"/>
          </p:cNvSpPr>
          <p:nvPr>
            <p:ph type="title" idx="2"/>
          </p:nvPr>
        </p:nvSpPr>
        <p:spPr>
          <a:xfrm>
            <a:off x="714802" y="900476"/>
            <a:ext cx="2085900" cy="926700"/>
          </a:xfrm>
          <a:prstGeom prst="rect">
            <a:avLst/>
          </a:prstGeom>
        </p:spPr>
        <p:txBody>
          <a:bodyPr spcFirstLastPara="1" wrap="square" lIns="91427" tIns="91427" rIns="91427" bIns="91427" anchor="ctr" anchorCtr="0">
            <a:noAutofit/>
          </a:bodyPr>
          <a:lstStyle/>
          <a:p>
            <a:r>
              <a:rPr lang="en"/>
              <a:t>01</a:t>
            </a:r>
            <a:endParaRPr/>
          </a:p>
        </p:txBody>
      </p:sp>
      <p:sp>
        <p:nvSpPr>
          <p:cNvPr id="789" name="Google Shape;789;p42"/>
          <p:cNvSpPr txBox="1">
            <a:spLocks noGrp="1"/>
          </p:cNvSpPr>
          <p:nvPr>
            <p:ph type="subTitle" idx="1"/>
          </p:nvPr>
        </p:nvSpPr>
        <p:spPr>
          <a:xfrm>
            <a:off x="714799" y="3433435"/>
            <a:ext cx="3039300" cy="699900"/>
          </a:xfrm>
          <a:prstGeom prst="rect">
            <a:avLst/>
          </a:prstGeom>
        </p:spPr>
        <p:txBody>
          <a:bodyPr spcFirstLastPara="1" wrap="square" lIns="91427" tIns="91427" rIns="91427" bIns="91427" anchor="ctr" anchorCtr="0">
            <a:noAutofit/>
          </a:bodyPr>
          <a:lstStyle/>
          <a:p>
            <a:pPr marL="0" indent="0"/>
            <a:endParaRPr dirty="0"/>
          </a:p>
        </p:txBody>
      </p:sp>
      <p:grpSp>
        <p:nvGrpSpPr>
          <p:cNvPr id="790" name="Google Shape;790;p42"/>
          <p:cNvGrpSpPr/>
          <p:nvPr/>
        </p:nvGrpSpPr>
        <p:grpSpPr>
          <a:xfrm>
            <a:off x="8766150" y="174003"/>
            <a:ext cx="207001" cy="4795500"/>
            <a:chOff x="8766150" y="174000"/>
            <a:chExt cx="207000" cy="4795500"/>
          </a:xfrm>
        </p:grpSpPr>
        <p:sp>
          <p:nvSpPr>
            <p:cNvPr id="791" name="Google Shape;791;p42"/>
            <p:cNvSpPr/>
            <p:nvPr/>
          </p:nvSpPr>
          <p:spPr>
            <a:xfrm>
              <a:off x="8766150" y="174000"/>
              <a:ext cx="207000" cy="207000"/>
            </a:xfrm>
            <a:prstGeom prst="star4">
              <a:avLst>
                <a:gd name="adj" fmla="val 29299"/>
              </a:avLst>
            </a:prstGeom>
            <a:solidFill>
              <a:schemeClr val="dk1"/>
            </a:solidFill>
            <a:ln>
              <a:noFill/>
            </a:ln>
          </p:spPr>
          <p:txBody>
            <a:bodyPr spcFirstLastPara="1" wrap="square" lIns="91427" tIns="91427" rIns="91427" bIns="91427" anchor="ctr" anchorCtr="0">
              <a:noAutofit/>
            </a:bodyPr>
            <a:lstStyle/>
            <a:p>
              <a:endParaRPr sz="1401"/>
            </a:p>
          </p:txBody>
        </p:sp>
        <p:sp>
          <p:nvSpPr>
            <p:cNvPr id="792" name="Google Shape;792;p42"/>
            <p:cNvSpPr/>
            <p:nvPr/>
          </p:nvSpPr>
          <p:spPr>
            <a:xfrm>
              <a:off x="8766150" y="4762500"/>
              <a:ext cx="207000" cy="207000"/>
            </a:xfrm>
            <a:prstGeom prst="star4">
              <a:avLst>
                <a:gd name="adj" fmla="val 29299"/>
              </a:avLst>
            </a:prstGeom>
            <a:solidFill>
              <a:schemeClr val="dk1"/>
            </a:solidFill>
            <a:ln>
              <a:noFill/>
            </a:ln>
          </p:spPr>
          <p:txBody>
            <a:bodyPr spcFirstLastPara="1" wrap="square" lIns="91427" tIns="91427" rIns="91427" bIns="91427" anchor="ctr" anchorCtr="0">
              <a:noAutofit/>
            </a:bodyPr>
            <a:lstStyle/>
            <a:p>
              <a:endParaRPr sz="1401"/>
            </a:p>
          </p:txBody>
        </p:sp>
      </p:gr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0E02DEB-3FD4-EFC1-9232-1F4D7C02FFC3}"/>
              </a:ext>
            </a:extLst>
          </p:cNvPr>
          <p:cNvSpPr>
            <a:spLocks noGrp="1"/>
          </p:cNvSpPr>
          <p:nvPr>
            <p:ph type="title"/>
          </p:nvPr>
        </p:nvSpPr>
        <p:spPr>
          <a:xfrm>
            <a:off x="839251" y="347850"/>
            <a:ext cx="7465500" cy="592201"/>
          </a:xfrm>
        </p:spPr>
        <p:txBody>
          <a:bodyPr/>
          <a:lstStyle/>
          <a:p>
            <a:pPr algn="ctr"/>
            <a:r>
              <a:rPr lang="en-GB" dirty="0"/>
              <a:t>FUEL</a:t>
            </a:r>
            <a:endParaRPr lang="en-US" dirty="0"/>
          </a:p>
        </p:txBody>
      </p:sp>
      <p:sp>
        <p:nvSpPr>
          <p:cNvPr id="8" name="Title 1">
            <a:extLst>
              <a:ext uri="{FF2B5EF4-FFF2-40B4-BE49-F238E27FC236}">
                <a16:creationId xmlns:a16="http://schemas.microsoft.com/office/drawing/2014/main" id="{B9EE7B00-E0B9-9DF0-A0BE-A8F03F38B1C0}"/>
              </a:ext>
            </a:extLst>
          </p:cNvPr>
          <p:cNvSpPr txBox="1">
            <a:spLocks/>
          </p:cNvSpPr>
          <p:nvPr/>
        </p:nvSpPr>
        <p:spPr>
          <a:xfrm>
            <a:off x="727932" y="940043"/>
            <a:ext cx="5084725" cy="894300"/>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l"/>
            <a:r>
              <a:rPr lang="en-GB" sz="3600" dirty="0"/>
              <a:t>KEROSENE</a:t>
            </a:r>
            <a:endParaRPr lang="en-US" sz="3600" dirty="0"/>
          </a:p>
        </p:txBody>
      </p:sp>
      <p:sp>
        <p:nvSpPr>
          <p:cNvPr id="9" name="Title 1">
            <a:extLst>
              <a:ext uri="{FF2B5EF4-FFF2-40B4-BE49-F238E27FC236}">
                <a16:creationId xmlns:a16="http://schemas.microsoft.com/office/drawing/2014/main" id="{F2B86B29-5A46-50B8-F07B-DA755C31C64D}"/>
              </a:ext>
            </a:extLst>
          </p:cNvPr>
          <p:cNvSpPr txBox="1">
            <a:spLocks/>
          </p:cNvSpPr>
          <p:nvPr/>
        </p:nvSpPr>
        <p:spPr>
          <a:xfrm>
            <a:off x="1884907" y="2495028"/>
            <a:ext cx="6395111" cy="894300"/>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l"/>
            <a:r>
              <a:rPr lang="en-GB" sz="3600" dirty="0"/>
              <a:t>LIQUID HYDROGEN</a:t>
            </a:r>
            <a:endParaRPr lang="en-US" sz="3600" dirty="0"/>
          </a:p>
        </p:txBody>
      </p:sp>
      <p:sp>
        <p:nvSpPr>
          <p:cNvPr id="10" name="Title 1">
            <a:extLst>
              <a:ext uri="{FF2B5EF4-FFF2-40B4-BE49-F238E27FC236}">
                <a16:creationId xmlns:a16="http://schemas.microsoft.com/office/drawing/2014/main" id="{3E9FAAB2-1E51-7B57-F828-7405DB5F8C41}"/>
              </a:ext>
            </a:extLst>
          </p:cNvPr>
          <p:cNvSpPr txBox="1">
            <a:spLocks/>
          </p:cNvSpPr>
          <p:nvPr/>
        </p:nvSpPr>
        <p:spPr>
          <a:xfrm>
            <a:off x="5309219" y="940043"/>
            <a:ext cx="3278201" cy="894300"/>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l"/>
            <a:r>
              <a:rPr lang="en-GB" sz="3600" dirty="0"/>
              <a:t>2.5-3 T/H</a:t>
            </a:r>
            <a:endParaRPr lang="en-US" sz="3600" dirty="0"/>
          </a:p>
        </p:txBody>
      </p:sp>
      <p:sp>
        <p:nvSpPr>
          <p:cNvPr id="11" name="Title 1">
            <a:extLst>
              <a:ext uri="{FF2B5EF4-FFF2-40B4-BE49-F238E27FC236}">
                <a16:creationId xmlns:a16="http://schemas.microsoft.com/office/drawing/2014/main" id="{69B37462-D089-2682-EDE1-94DE1CA3CD2D}"/>
              </a:ext>
            </a:extLst>
          </p:cNvPr>
          <p:cNvSpPr txBox="1">
            <a:spLocks/>
          </p:cNvSpPr>
          <p:nvPr/>
        </p:nvSpPr>
        <p:spPr>
          <a:xfrm>
            <a:off x="1045986" y="1650989"/>
            <a:ext cx="5314868" cy="894300"/>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l"/>
            <a:r>
              <a:rPr lang="en-GB" sz="3600" dirty="0"/>
              <a:t>800-1500 G/H</a:t>
            </a:r>
            <a:endParaRPr lang="en-US" sz="3600" dirty="0"/>
          </a:p>
        </p:txBody>
      </p:sp>
      <p:sp>
        <p:nvSpPr>
          <p:cNvPr id="12" name="Title 1">
            <a:extLst>
              <a:ext uri="{FF2B5EF4-FFF2-40B4-BE49-F238E27FC236}">
                <a16:creationId xmlns:a16="http://schemas.microsoft.com/office/drawing/2014/main" id="{5CC1EE4F-0C66-D02A-F7BE-2F9D4BC78583}"/>
              </a:ext>
            </a:extLst>
          </p:cNvPr>
          <p:cNvSpPr txBox="1">
            <a:spLocks/>
          </p:cNvSpPr>
          <p:nvPr/>
        </p:nvSpPr>
        <p:spPr>
          <a:xfrm>
            <a:off x="6076483" y="1834343"/>
            <a:ext cx="2542363" cy="894300"/>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l"/>
            <a:r>
              <a:rPr lang="en-GB" sz="3600" dirty="0"/>
              <a:t>5.5 T/S</a:t>
            </a:r>
            <a:endParaRPr lang="en-US" sz="3600" dirty="0"/>
          </a:p>
        </p:txBody>
      </p:sp>
      <p:pic>
        <p:nvPicPr>
          <p:cNvPr id="2050" name="Picture 2">
            <a:extLst>
              <a:ext uri="{FF2B5EF4-FFF2-40B4-BE49-F238E27FC236}">
                <a16:creationId xmlns:a16="http://schemas.microsoft.com/office/drawing/2014/main" id="{868BCAD5-1985-BCA6-E476-EB6FBAE2F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85" y="2571750"/>
            <a:ext cx="3545352" cy="21805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graph of a number of people&#10;&#10;Description automatically generated with medium confidence">
            <a:extLst>
              <a:ext uri="{FF2B5EF4-FFF2-40B4-BE49-F238E27FC236}">
                <a16:creationId xmlns:a16="http://schemas.microsoft.com/office/drawing/2014/main" id="{0C57DABC-D6DD-5517-B2F7-BD0D78639A63}"/>
              </a:ext>
            </a:extLst>
          </p:cNvPr>
          <p:cNvPicPr>
            <a:picLocks noChangeAspect="1"/>
          </p:cNvPicPr>
          <p:nvPr/>
        </p:nvPicPr>
        <p:blipFill>
          <a:blip r:embed="rId4"/>
          <a:stretch>
            <a:fillRect/>
          </a:stretch>
        </p:blipFill>
        <p:spPr>
          <a:xfrm>
            <a:off x="2518078" y="3376865"/>
            <a:ext cx="2720627" cy="1360313"/>
          </a:xfrm>
          <a:prstGeom prst="rect">
            <a:avLst/>
          </a:prstGeom>
        </p:spPr>
      </p:pic>
      <p:pic>
        <p:nvPicPr>
          <p:cNvPr id="2058" name="Picture 10">
            <a:extLst>
              <a:ext uri="{FF2B5EF4-FFF2-40B4-BE49-F238E27FC236}">
                <a16:creationId xmlns:a16="http://schemas.microsoft.com/office/drawing/2014/main" id="{43DA3490-63E8-973D-0C6C-27F7891742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0888" y="3244909"/>
            <a:ext cx="2896319" cy="1624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466231"/>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058"/>
                                        </p:tgtEl>
                                        <p:attrNameLst>
                                          <p:attrName>style.visibility</p:attrName>
                                        </p:attrNameLst>
                                      </p:cBhvr>
                                      <p:to>
                                        <p:strVal val="visible"/>
                                      </p:to>
                                    </p:set>
                                    <p:animEffect transition="in" filter="fade">
                                      <p:cBhvr>
                                        <p:cTn id="35"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B1EE82A-3B7F-D4BE-60C9-6A20CFB9397C}"/>
              </a:ext>
            </a:extLst>
          </p:cNvPr>
          <p:cNvSpPr txBox="1">
            <a:spLocks/>
          </p:cNvSpPr>
          <p:nvPr/>
        </p:nvSpPr>
        <p:spPr>
          <a:xfrm>
            <a:off x="839251" y="347850"/>
            <a:ext cx="7465500" cy="592201"/>
          </a:xfrm>
          <a:prstGeom prst="rect">
            <a:avLst/>
          </a:prstGeom>
          <a:noFill/>
          <a:ln>
            <a:noFill/>
          </a:ln>
        </p:spPr>
        <p:txBody>
          <a:bodyPr spcFirstLastPara="1" wrap="square" lIns="91427" tIns="91427" rIns="91427" bIns="9142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200"/>
              <a:buFont typeface="Fredoka One"/>
              <a:buNone/>
              <a:defRPr sz="28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ctr"/>
            <a:r>
              <a:rPr lang="en-GB" dirty="0">
                <a:hlinkClick r:id="rId3"/>
              </a:rPr>
              <a:t>KEROSENE</a:t>
            </a:r>
            <a:endParaRPr lang="en-US" dirty="0"/>
          </a:p>
        </p:txBody>
      </p:sp>
      <p:sp>
        <p:nvSpPr>
          <p:cNvPr id="9" name="Title 1">
            <a:extLst>
              <a:ext uri="{FF2B5EF4-FFF2-40B4-BE49-F238E27FC236}">
                <a16:creationId xmlns:a16="http://schemas.microsoft.com/office/drawing/2014/main" id="{630F0A06-7CE5-B135-48CD-2BC2BEA10E4B}"/>
              </a:ext>
            </a:extLst>
          </p:cNvPr>
          <p:cNvSpPr txBox="1">
            <a:spLocks/>
          </p:cNvSpPr>
          <p:nvPr/>
        </p:nvSpPr>
        <p:spPr>
          <a:xfrm>
            <a:off x="-270344" y="980149"/>
            <a:ext cx="5084726" cy="894300"/>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ctr"/>
            <a:r>
              <a:rPr lang="en-GB" sz="3200" dirty="0"/>
              <a:t>PETROLEUM</a:t>
            </a:r>
          </a:p>
        </p:txBody>
      </p:sp>
      <p:sp>
        <p:nvSpPr>
          <p:cNvPr id="10" name="Title 1">
            <a:extLst>
              <a:ext uri="{FF2B5EF4-FFF2-40B4-BE49-F238E27FC236}">
                <a16:creationId xmlns:a16="http://schemas.microsoft.com/office/drawing/2014/main" id="{3E201BDA-B2DA-1944-9296-8C510FDDDFA7}"/>
              </a:ext>
            </a:extLst>
          </p:cNvPr>
          <p:cNvSpPr txBox="1">
            <a:spLocks/>
          </p:cNvSpPr>
          <p:nvPr/>
        </p:nvSpPr>
        <p:spPr>
          <a:xfrm>
            <a:off x="4057651" y="1258960"/>
            <a:ext cx="3786420" cy="894300"/>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r>
              <a:rPr lang="en-GB" sz="3200" dirty="0"/>
              <a:t>$54M G/D</a:t>
            </a:r>
          </a:p>
        </p:txBody>
      </p:sp>
      <p:sp>
        <p:nvSpPr>
          <p:cNvPr id="11" name="Title 1">
            <a:extLst>
              <a:ext uri="{FF2B5EF4-FFF2-40B4-BE49-F238E27FC236}">
                <a16:creationId xmlns:a16="http://schemas.microsoft.com/office/drawing/2014/main" id="{C589B74C-4600-F7EF-7D83-1D0D8520D185}"/>
              </a:ext>
            </a:extLst>
          </p:cNvPr>
          <p:cNvSpPr txBox="1">
            <a:spLocks/>
          </p:cNvSpPr>
          <p:nvPr/>
        </p:nvSpPr>
        <p:spPr>
          <a:xfrm>
            <a:off x="123205" y="1723184"/>
            <a:ext cx="3786420" cy="894300"/>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r>
              <a:rPr lang="en-GB" sz="3200" dirty="0"/>
              <a:t>$20B G/Y</a:t>
            </a:r>
          </a:p>
        </p:txBody>
      </p:sp>
      <p:sp>
        <p:nvSpPr>
          <p:cNvPr id="14" name="Title 1">
            <a:extLst>
              <a:ext uri="{FF2B5EF4-FFF2-40B4-BE49-F238E27FC236}">
                <a16:creationId xmlns:a16="http://schemas.microsoft.com/office/drawing/2014/main" id="{A5C558C4-F1C8-65C7-403C-C342363F4603}"/>
              </a:ext>
            </a:extLst>
          </p:cNvPr>
          <p:cNvSpPr txBox="1">
            <a:spLocks/>
          </p:cNvSpPr>
          <p:nvPr/>
        </p:nvSpPr>
        <p:spPr>
          <a:xfrm>
            <a:off x="3266130" y="2193367"/>
            <a:ext cx="5159141" cy="894300"/>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r>
              <a:rPr lang="en-GB" sz="3200" dirty="0"/>
              <a:t>DIVERSE USES</a:t>
            </a:r>
          </a:p>
        </p:txBody>
      </p:sp>
      <p:pic>
        <p:nvPicPr>
          <p:cNvPr id="3074" name="Picture 2">
            <a:extLst>
              <a:ext uri="{FF2B5EF4-FFF2-40B4-BE49-F238E27FC236}">
                <a16:creationId xmlns:a16="http://schemas.microsoft.com/office/drawing/2014/main" id="{7C0ADD31-7FD2-CB91-7E75-6ED8E18C4107}"/>
              </a:ext>
            </a:extLst>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396330" y="3279625"/>
            <a:ext cx="876919" cy="14335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F9A1B1B-D6A5-B433-BA62-D14CB2FBFADA}"/>
              </a:ext>
            </a:extLst>
          </p:cNvPr>
          <p:cNvPicPr>
            <a:picLocks noChangeAspect="1" noChangeArrowheads="1"/>
          </p:cNvPicPr>
          <p:nvPr/>
        </p:nvPicPr>
        <p:blipFill>
          <a:blip r:embed="rId5">
            <a:duotone>
              <a:prstClr val="black"/>
              <a:schemeClr val="bg2">
                <a:tint val="45000"/>
                <a:satMod val="400000"/>
              </a:schemeClr>
            </a:duotone>
            <a:extLst>
              <a:ext uri="{28A0092B-C50C-407E-A947-70E740481C1C}">
                <a14:useLocalDpi xmlns:a14="http://schemas.microsoft.com/office/drawing/2010/main" val="0"/>
              </a:ext>
            </a:extLst>
          </a:blip>
          <a:srcRect/>
          <a:stretch>
            <a:fillRect/>
          </a:stretch>
        </p:blipFill>
        <p:spPr bwMode="auto">
          <a:xfrm>
            <a:off x="3090098" y="2940414"/>
            <a:ext cx="1724293" cy="172429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2239465-DB65-619A-C505-465C8DCFFEA2}"/>
              </a:ext>
            </a:extLst>
          </p:cNvPr>
          <p:cNvPicPr>
            <a:picLocks noChangeAspect="1" noChangeArrowheads="1"/>
          </p:cNvPicPr>
          <p:nvPr/>
        </p:nvPicPr>
        <p:blipFill>
          <a:blip r:embed="rId6">
            <a:duotone>
              <a:prstClr val="black"/>
              <a:schemeClr val="bg2">
                <a:tint val="45000"/>
                <a:satMod val="400000"/>
              </a:schemeClr>
            </a:duotone>
            <a:extLst>
              <a:ext uri="{28A0092B-C50C-407E-A947-70E740481C1C}">
                <a14:useLocalDpi xmlns:a14="http://schemas.microsoft.com/office/drawing/2010/main" val="0"/>
              </a:ext>
            </a:extLst>
          </a:blip>
          <a:srcRect/>
          <a:stretch>
            <a:fillRect/>
          </a:stretch>
        </p:blipFill>
        <p:spPr bwMode="auto">
          <a:xfrm>
            <a:off x="5845693" y="3410586"/>
            <a:ext cx="1385072" cy="1385072"/>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8D793F89-310E-D0B8-F518-2CD9A6867677}"/>
              </a:ext>
            </a:extLst>
          </p:cNvPr>
          <p:cNvSpPr txBox="1">
            <a:spLocks/>
          </p:cNvSpPr>
          <p:nvPr/>
        </p:nvSpPr>
        <p:spPr>
          <a:xfrm>
            <a:off x="398567" y="2579915"/>
            <a:ext cx="3659084" cy="894300"/>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l"/>
            <a:r>
              <a:rPr lang="en-GB" sz="3200" dirty="0">
                <a:hlinkClick r:id="rId7"/>
              </a:rPr>
              <a:t>3.16 KG/KG</a:t>
            </a:r>
            <a:endParaRPr lang="en-GB" sz="3200" dirty="0"/>
          </a:p>
        </p:txBody>
      </p:sp>
    </p:spTree>
    <p:extLst>
      <p:ext uri="{BB962C8B-B14F-4D97-AF65-F5344CB8AC3E}">
        <p14:creationId xmlns:p14="http://schemas.microsoft.com/office/powerpoint/2010/main" val="230610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500"/>
                                        <p:tgtEl>
                                          <p:spTgt spid="307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fade">
                                      <p:cBhvr>
                                        <p:cTn id="31" dur="500"/>
                                        <p:tgtEl>
                                          <p:spTgt spid="307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078"/>
                                        </p:tgtEl>
                                        <p:attrNameLst>
                                          <p:attrName>style.visibility</p:attrName>
                                        </p:attrNameLst>
                                      </p:cBhvr>
                                      <p:to>
                                        <p:strVal val="visible"/>
                                      </p:to>
                                    </p:set>
                                    <p:animEffect transition="in" filter="fade">
                                      <p:cBhvr>
                                        <p:cTn id="35"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7403A-1D5B-7CE7-8730-56E5D052C6D3}"/>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7B2D28B3-0864-5057-F26D-03E3B70112FA}"/>
              </a:ext>
            </a:extLst>
          </p:cNvPr>
          <p:cNvSpPr>
            <a:spLocks noGrp="1"/>
          </p:cNvSpPr>
          <p:nvPr>
            <p:ph type="title"/>
          </p:nvPr>
        </p:nvSpPr>
        <p:spPr>
          <a:xfrm>
            <a:off x="839249" y="387602"/>
            <a:ext cx="7465500" cy="592201"/>
          </a:xfrm>
        </p:spPr>
        <p:txBody>
          <a:bodyPr/>
          <a:lstStyle/>
          <a:p>
            <a:pPr algn="ctr"/>
            <a:r>
              <a:rPr lang="en-GB" sz="2800" dirty="0">
                <a:hlinkClick r:id="rId3"/>
              </a:rPr>
              <a:t>NEWS</a:t>
            </a:r>
            <a:endParaRPr lang="en-US" sz="2800" dirty="0"/>
          </a:p>
        </p:txBody>
      </p:sp>
      <p:sp>
        <p:nvSpPr>
          <p:cNvPr id="6" name="Title 1">
            <a:extLst>
              <a:ext uri="{FF2B5EF4-FFF2-40B4-BE49-F238E27FC236}">
                <a16:creationId xmlns:a16="http://schemas.microsoft.com/office/drawing/2014/main" id="{A738534A-1DA9-39D2-B0EC-863F91416775}"/>
              </a:ext>
            </a:extLst>
          </p:cNvPr>
          <p:cNvSpPr txBox="1">
            <a:spLocks/>
          </p:cNvSpPr>
          <p:nvPr/>
        </p:nvSpPr>
        <p:spPr>
          <a:xfrm>
            <a:off x="839253" y="941831"/>
            <a:ext cx="4162121" cy="1318131"/>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l"/>
            <a:r>
              <a:rPr lang="en-GB" sz="2400" dirty="0"/>
              <a:t>SUSTAINABLE </a:t>
            </a:r>
            <a:r>
              <a:rPr lang="en-GB" sz="2400" dirty="0">
                <a:hlinkClick r:id="rId4"/>
              </a:rPr>
              <a:t>AVIATION</a:t>
            </a:r>
            <a:r>
              <a:rPr lang="en-GB" sz="2400" dirty="0"/>
              <a:t> FUEL (SAF)</a:t>
            </a:r>
          </a:p>
        </p:txBody>
      </p:sp>
      <p:sp>
        <p:nvSpPr>
          <p:cNvPr id="7" name="Title 1">
            <a:extLst>
              <a:ext uri="{FF2B5EF4-FFF2-40B4-BE49-F238E27FC236}">
                <a16:creationId xmlns:a16="http://schemas.microsoft.com/office/drawing/2014/main" id="{42F07A69-E8EB-9C09-B068-92C1245D36E9}"/>
              </a:ext>
            </a:extLst>
          </p:cNvPr>
          <p:cNvSpPr txBox="1">
            <a:spLocks/>
          </p:cNvSpPr>
          <p:nvPr/>
        </p:nvSpPr>
        <p:spPr>
          <a:xfrm>
            <a:off x="4446870" y="683704"/>
            <a:ext cx="2174293" cy="1318131"/>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r>
              <a:rPr lang="en-GB" sz="2400" dirty="0"/>
              <a:t>MIXING</a:t>
            </a:r>
          </a:p>
        </p:txBody>
      </p:sp>
      <p:sp>
        <p:nvSpPr>
          <p:cNvPr id="11" name="Title 1">
            <a:extLst>
              <a:ext uri="{FF2B5EF4-FFF2-40B4-BE49-F238E27FC236}">
                <a16:creationId xmlns:a16="http://schemas.microsoft.com/office/drawing/2014/main" id="{36B72A37-EB9D-718E-D5C7-2D8587A4A353}"/>
              </a:ext>
            </a:extLst>
          </p:cNvPr>
          <p:cNvSpPr txBox="1">
            <a:spLocks/>
          </p:cNvSpPr>
          <p:nvPr/>
        </p:nvSpPr>
        <p:spPr>
          <a:xfrm>
            <a:off x="854643" y="1966777"/>
            <a:ext cx="5286292" cy="1318131"/>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l"/>
            <a:r>
              <a:rPr lang="en-GB" sz="2400" dirty="0"/>
              <a:t>NON-PETROLIUM FEEDSTOCKS</a:t>
            </a:r>
          </a:p>
        </p:txBody>
      </p:sp>
      <p:sp>
        <p:nvSpPr>
          <p:cNvPr id="12" name="Title 1">
            <a:extLst>
              <a:ext uri="{FF2B5EF4-FFF2-40B4-BE49-F238E27FC236}">
                <a16:creationId xmlns:a16="http://schemas.microsoft.com/office/drawing/2014/main" id="{E7FAAED4-658F-65AB-E090-EAB58FF1239F}"/>
              </a:ext>
            </a:extLst>
          </p:cNvPr>
          <p:cNvSpPr txBox="1">
            <a:spLocks/>
          </p:cNvSpPr>
          <p:nvPr/>
        </p:nvSpPr>
        <p:spPr>
          <a:xfrm>
            <a:off x="856659" y="3020136"/>
            <a:ext cx="2306388" cy="910292"/>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just"/>
            <a:r>
              <a:rPr lang="en-GB" sz="2400" dirty="0"/>
              <a:t>&gt;360,000 FLIGHTS</a:t>
            </a:r>
          </a:p>
        </p:txBody>
      </p:sp>
      <p:sp>
        <p:nvSpPr>
          <p:cNvPr id="15" name="Title 1">
            <a:extLst>
              <a:ext uri="{FF2B5EF4-FFF2-40B4-BE49-F238E27FC236}">
                <a16:creationId xmlns:a16="http://schemas.microsoft.com/office/drawing/2014/main" id="{6083219F-4A5B-868E-8442-F8699EF118A4}"/>
              </a:ext>
            </a:extLst>
          </p:cNvPr>
          <p:cNvSpPr txBox="1">
            <a:spLocks/>
          </p:cNvSpPr>
          <p:nvPr/>
        </p:nvSpPr>
        <p:spPr>
          <a:xfrm>
            <a:off x="973029" y="3845611"/>
            <a:ext cx="3355451" cy="910292"/>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just"/>
            <a:r>
              <a:rPr lang="en-GB" sz="2400" dirty="0"/>
              <a:t>46 AIRPORTS</a:t>
            </a:r>
          </a:p>
        </p:txBody>
      </p:sp>
      <p:sp>
        <p:nvSpPr>
          <p:cNvPr id="17" name="Title 1">
            <a:extLst>
              <a:ext uri="{FF2B5EF4-FFF2-40B4-BE49-F238E27FC236}">
                <a16:creationId xmlns:a16="http://schemas.microsoft.com/office/drawing/2014/main" id="{D60CF2B2-E52D-D121-7229-9E8D1B1FB129}"/>
              </a:ext>
            </a:extLst>
          </p:cNvPr>
          <p:cNvSpPr txBox="1">
            <a:spLocks/>
          </p:cNvSpPr>
          <p:nvPr/>
        </p:nvSpPr>
        <p:spPr>
          <a:xfrm>
            <a:off x="5714170" y="1459681"/>
            <a:ext cx="2375093" cy="910292"/>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just"/>
            <a:r>
              <a:rPr lang="en-GB" sz="2400" dirty="0"/>
              <a:t>-94% GHG</a:t>
            </a:r>
          </a:p>
        </p:txBody>
      </p:sp>
      <p:pic>
        <p:nvPicPr>
          <p:cNvPr id="4098" name="Picture 2">
            <a:extLst>
              <a:ext uri="{FF2B5EF4-FFF2-40B4-BE49-F238E27FC236}">
                <a16:creationId xmlns:a16="http://schemas.microsoft.com/office/drawing/2014/main" id="{06D48583-32A0-8259-EE99-1C8E878ECA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562"/>
          <a:stretch/>
        </p:blipFill>
        <p:spPr bwMode="auto">
          <a:xfrm>
            <a:off x="4572003" y="2405585"/>
            <a:ext cx="3715343" cy="2361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142726"/>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098"/>
                                        </p:tgtEl>
                                        <p:attrNameLst>
                                          <p:attrName>style.visibility</p:attrName>
                                        </p:attrNameLst>
                                      </p:cBhvr>
                                      <p:to>
                                        <p:strVal val="visible"/>
                                      </p:to>
                                    </p:set>
                                    <p:animEffect transition="in" filter="fade">
                                      <p:cBhvr>
                                        <p:cTn id="3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P spid="15"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1736C-5943-9C69-CE52-8705BC817DFD}"/>
            </a:ext>
          </a:extLst>
        </p:cNvPr>
        <p:cNvGrpSpPr/>
        <p:nvPr/>
      </p:nvGrpSpPr>
      <p:grpSpPr>
        <a:xfrm>
          <a:off x="0" y="0"/>
          <a:ext cx="0" cy="0"/>
          <a:chOff x="0" y="0"/>
          <a:chExt cx="0" cy="0"/>
        </a:xfrm>
      </p:grpSpPr>
      <p:sp>
        <p:nvSpPr>
          <p:cNvPr id="13" name="Text Placeholder 1">
            <a:extLst>
              <a:ext uri="{FF2B5EF4-FFF2-40B4-BE49-F238E27FC236}">
                <a16:creationId xmlns:a16="http://schemas.microsoft.com/office/drawing/2014/main" id="{90AFC163-CDDC-B517-0A2B-30A72CE8D106}"/>
              </a:ext>
            </a:extLst>
          </p:cNvPr>
          <p:cNvSpPr txBox="1">
            <a:spLocks/>
          </p:cNvSpPr>
          <p:nvPr/>
        </p:nvSpPr>
        <p:spPr>
          <a:xfrm>
            <a:off x="839249" y="3362544"/>
            <a:ext cx="7465500" cy="1165839"/>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1pPr>
            <a:lvl2pPr marL="914400" marR="0" lvl="1"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2pPr>
            <a:lvl3pPr marL="1371600" marR="0" lvl="2"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3pPr>
            <a:lvl4pPr marL="1828800" marR="0" lvl="3"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4pPr>
            <a:lvl5pPr marL="2286000" marR="0" lvl="4"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5pPr>
            <a:lvl6pPr marL="2743200" marR="0" lvl="5"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6pPr>
            <a:lvl7pPr marL="3200400" marR="0" lvl="6"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7pPr>
            <a:lvl8pPr marL="3657600" marR="0" lvl="7"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8pPr>
            <a:lvl9pPr marL="4114800" marR="0" lvl="8"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9pPr>
          </a:lstStyle>
          <a:p>
            <a:pPr marL="126999" indent="0"/>
            <a:r>
              <a:rPr lang="en-GB" sz="1500" dirty="0"/>
              <a:t>The Moneymaker effect is the name of the sudden growth in interest in poker after the 2003 World Series of Poker Main Event.</a:t>
            </a:r>
            <a:endParaRPr lang="en-US" sz="1500" dirty="0"/>
          </a:p>
        </p:txBody>
      </p:sp>
      <p:sp>
        <p:nvSpPr>
          <p:cNvPr id="14" name="Title 2">
            <a:extLst>
              <a:ext uri="{FF2B5EF4-FFF2-40B4-BE49-F238E27FC236}">
                <a16:creationId xmlns:a16="http://schemas.microsoft.com/office/drawing/2014/main" id="{3CCD5893-6179-9232-E4B5-EE1EA24247E4}"/>
              </a:ext>
            </a:extLst>
          </p:cNvPr>
          <p:cNvSpPr>
            <a:spLocks noGrp="1"/>
          </p:cNvSpPr>
          <p:nvPr>
            <p:ph type="title"/>
          </p:nvPr>
        </p:nvSpPr>
        <p:spPr>
          <a:xfrm>
            <a:off x="839249" y="387602"/>
            <a:ext cx="7465500" cy="592201"/>
          </a:xfrm>
        </p:spPr>
        <p:txBody>
          <a:bodyPr/>
          <a:lstStyle/>
          <a:p>
            <a:pPr algn="ctr"/>
            <a:r>
              <a:rPr lang="en-GB" sz="2800" dirty="0"/>
              <a:t>MONEYMAKER EFFECT</a:t>
            </a:r>
            <a:endParaRPr lang="en-US" sz="2800" dirty="0"/>
          </a:p>
        </p:txBody>
      </p:sp>
      <p:pic>
        <p:nvPicPr>
          <p:cNvPr id="2058" name="Picture 10" descr="Quantifying the Poker Boom – Residual Thoughts">
            <a:extLst>
              <a:ext uri="{FF2B5EF4-FFF2-40B4-BE49-F238E27FC236}">
                <a16:creationId xmlns:a16="http://schemas.microsoft.com/office/drawing/2014/main" id="{6070E357-CF8E-5AB7-A4FC-7F4CC4D24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2001" y="984763"/>
            <a:ext cx="4000004" cy="2377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035008"/>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7249C-9CF4-6750-2E01-F16DFA43DB91}"/>
            </a:ext>
          </a:extLst>
        </p:cNvPr>
        <p:cNvGrpSpPr/>
        <p:nvPr/>
      </p:nvGrpSpPr>
      <p:grpSpPr>
        <a:xfrm>
          <a:off x="0" y="0"/>
          <a:ext cx="0" cy="0"/>
          <a:chOff x="0" y="0"/>
          <a:chExt cx="0" cy="0"/>
        </a:xfrm>
      </p:grpSpPr>
      <p:sp>
        <p:nvSpPr>
          <p:cNvPr id="13" name="Text Placeholder 1">
            <a:extLst>
              <a:ext uri="{FF2B5EF4-FFF2-40B4-BE49-F238E27FC236}">
                <a16:creationId xmlns:a16="http://schemas.microsoft.com/office/drawing/2014/main" id="{3627BF02-E690-303E-9636-F6FD3D7A32CB}"/>
              </a:ext>
            </a:extLst>
          </p:cNvPr>
          <p:cNvSpPr txBox="1">
            <a:spLocks/>
          </p:cNvSpPr>
          <p:nvPr/>
        </p:nvSpPr>
        <p:spPr>
          <a:xfrm>
            <a:off x="839249" y="979688"/>
            <a:ext cx="7465500" cy="1165839"/>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1pPr>
            <a:lvl2pPr marL="914400" marR="0" lvl="1"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2pPr>
            <a:lvl3pPr marL="1371600" marR="0" lvl="2"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3pPr>
            <a:lvl4pPr marL="1828800" marR="0" lvl="3"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4pPr>
            <a:lvl5pPr marL="2286000" marR="0" lvl="4"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5pPr>
            <a:lvl6pPr marL="2743200" marR="0" lvl="5"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6pPr>
            <a:lvl7pPr marL="3200400" marR="0" lvl="6"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7pPr>
            <a:lvl8pPr marL="3657600" marR="0" lvl="7"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8pPr>
            <a:lvl9pPr marL="4114800" marR="0" lvl="8"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9pPr>
          </a:lstStyle>
          <a:p>
            <a:pPr marL="126999" indent="0">
              <a:lnSpc>
                <a:spcPct val="150000"/>
              </a:lnSpc>
            </a:pPr>
            <a:r>
              <a:rPr lang="en-GB" sz="1500" dirty="0"/>
              <a:t>Adj. Unique to one person</a:t>
            </a:r>
          </a:p>
          <a:p>
            <a:pPr marL="126999" indent="0">
              <a:lnSpc>
                <a:spcPct val="150000"/>
              </a:lnSpc>
            </a:pPr>
            <a:r>
              <a:rPr lang="en-GB" sz="1500" dirty="0" err="1"/>
              <a:t>Idios</a:t>
            </a:r>
            <a:r>
              <a:rPr lang="en-GB" sz="1500" dirty="0"/>
              <a:t> (Greek) – Own, distinct</a:t>
            </a:r>
          </a:p>
          <a:p>
            <a:pPr marL="126999" indent="0">
              <a:lnSpc>
                <a:spcPct val="150000"/>
              </a:lnSpc>
            </a:pPr>
            <a:r>
              <a:rPr lang="en-GB" sz="1500" dirty="0" err="1"/>
              <a:t>Sunkraitikos</a:t>
            </a:r>
            <a:r>
              <a:rPr lang="en-GB" sz="1500" dirty="0"/>
              <a:t> (Greek) – Mixed together</a:t>
            </a:r>
            <a:endParaRPr lang="en-US" sz="1500" dirty="0"/>
          </a:p>
        </p:txBody>
      </p:sp>
      <p:sp>
        <p:nvSpPr>
          <p:cNvPr id="14" name="Title 2">
            <a:extLst>
              <a:ext uri="{FF2B5EF4-FFF2-40B4-BE49-F238E27FC236}">
                <a16:creationId xmlns:a16="http://schemas.microsoft.com/office/drawing/2014/main" id="{A6F17C9D-2907-01EA-3D2B-9D2CADD5E72C}"/>
              </a:ext>
            </a:extLst>
          </p:cNvPr>
          <p:cNvSpPr>
            <a:spLocks noGrp="1"/>
          </p:cNvSpPr>
          <p:nvPr>
            <p:ph type="title"/>
          </p:nvPr>
        </p:nvSpPr>
        <p:spPr>
          <a:xfrm>
            <a:off x="839249" y="387602"/>
            <a:ext cx="7465500" cy="592201"/>
          </a:xfrm>
        </p:spPr>
        <p:txBody>
          <a:bodyPr/>
          <a:lstStyle/>
          <a:p>
            <a:pPr algn="ctr"/>
            <a:r>
              <a:rPr lang="en-GB" sz="2800" dirty="0"/>
              <a:t>IDIOSYNCRATIC</a:t>
            </a:r>
            <a:endParaRPr lang="en-US" sz="2800" dirty="0"/>
          </a:p>
        </p:txBody>
      </p:sp>
      <p:sp>
        <p:nvSpPr>
          <p:cNvPr id="4" name="Text Placeholder 1">
            <a:extLst>
              <a:ext uri="{FF2B5EF4-FFF2-40B4-BE49-F238E27FC236}">
                <a16:creationId xmlns:a16="http://schemas.microsoft.com/office/drawing/2014/main" id="{8D1CDBC3-8242-0598-4A30-21A73D039E83}"/>
              </a:ext>
            </a:extLst>
          </p:cNvPr>
          <p:cNvSpPr txBox="1">
            <a:spLocks/>
          </p:cNvSpPr>
          <p:nvPr/>
        </p:nvSpPr>
        <p:spPr>
          <a:xfrm>
            <a:off x="839249" y="2145527"/>
            <a:ext cx="7465500" cy="1891407"/>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1pPr>
            <a:lvl2pPr marL="914400" marR="0" lvl="1"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2pPr>
            <a:lvl3pPr marL="1371600" marR="0" lvl="2"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3pPr>
            <a:lvl4pPr marL="1828800" marR="0" lvl="3"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4pPr>
            <a:lvl5pPr marL="2286000" marR="0" lvl="4"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5pPr>
            <a:lvl6pPr marL="2743200" marR="0" lvl="5"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6pPr>
            <a:lvl7pPr marL="3200400" marR="0" lvl="6"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7pPr>
            <a:lvl8pPr marL="3657600" marR="0" lvl="7"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8pPr>
            <a:lvl9pPr marL="4114800" marR="0" lvl="8"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9pPr>
          </a:lstStyle>
          <a:p>
            <a:pPr marL="126999" indent="0">
              <a:lnSpc>
                <a:spcPct val="150000"/>
              </a:lnSpc>
            </a:pPr>
            <a:r>
              <a:rPr lang="en-GB" sz="1500" dirty="0"/>
              <a:t>When it came to engineering a new solution, Mr. Syracuse was nothing short of extraordinary. Wrapping his fingers around his oaky pencil, </a:t>
            </a:r>
            <a:r>
              <a:rPr lang="en-GB" sz="1500" b="1" dirty="0"/>
              <a:t>idiosyncratic</a:t>
            </a:r>
            <a:r>
              <a:rPr lang="en-GB" sz="1500" dirty="0"/>
              <a:t> ideas start an endless stream into his senses, ascending his thoughts to the next dimension. These innovative views led him to be the most successful New Visons teacher of all time, often conjuring answers others have not considered.</a:t>
            </a:r>
            <a:endParaRPr lang="en-US" sz="1500" dirty="0"/>
          </a:p>
        </p:txBody>
      </p:sp>
    </p:spTree>
    <p:extLst>
      <p:ext uri="{BB962C8B-B14F-4D97-AF65-F5344CB8AC3E}">
        <p14:creationId xmlns:p14="http://schemas.microsoft.com/office/powerpoint/2010/main" val="4178640391"/>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70">
          <a:extLst>
            <a:ext uri="{FF2B5EF4-FFF2-40B4-BE49-F238E27FC236}">
              <a16:creationId xmlns:a16="http://schemas.microsoft.com/office/drawing/2014/main" id="{AF9986FD-3893-F090-ACF9-E82C8048B219}"/>
            </a:ext>
          </a:extLst>
        </p:cNvPr>
        <p:cNvGrpSpPr/>
        <p:nvPr/>
      </p:nvGrpSpPr>
      <p:grpSpPr>
        <a:xfrm>
          <a:off x="0" y="0"/>
          <a:ext cx="0" cy="0"/>
          <a:chOff x="0" y="0"/>
          <a:chExt cx="0" cy="0"/>
        </a:xfrm>
      </p:grpSpPr>
      <p:grpSp>
        <p:nvGrpSpPr>
          <p:cNvPr id="771" name="Google Shape;771;p42">
            <a:extLst>
              <a:ext uri="{FF2B5EF4-FFF2-40B4-BE49-F238E27FC236}">
                <a16:creationId xmlns:a16="http://schemas.microsoft.com/office/drawing/2014/main" id="{1A37E3CF-0105-0315-FA54-F36ACA524B57}"/>
              </a:ext>
            </a:extLst>
          </p:cNvPr>
          <p:cNvGrpSpPr/>
          <p:nvPr/>
        </p:nvGrpSpPr>
        <p:grpSpPr>
          <a:xfrm>
            <a:off x="5543999" y="277545"/>
            <a:ext cx="3325599" cy="4586511"/>
            <a:chOff x="5543995" y="277539"/>
            <a:chExt cx="3325598" cy="4586511"/>
          </a:xfrm>
        </p:grpSpPr>
        <p:grpSp>
          <p:nvGrpSpPr>
            <p:cNvPr id="772" name="Google Shape;772;p42">
              <a:extLst>
                <a:ext uri="{FF2B5EF4-FFF2-40B4-BE49-F238E27FC236}">
                  <a16:creationId xmlns:a16="http://schemas.microsoft.com/office/drawing/2014/main" id="{40338445-FA5B-ABDF-538C-61EF6B83570D}"/>
                </a:ext>
              </a:extLst>
            </p:cNvPr>
            <p:cNvGrpSpPr/>
            <p:nvPr/>
          </p:nvGrpSpPr>
          <p:grpSpPr>
            <a:xfrm>
              <a:off x="5543995" y="277539"/>
              <a:ext cx="3325598" cy="4581616"/>
              <a:chOff x="722390" y="277539"/>
              <a:chExt cx="3028778" cy="4172692"/>
            </a:xfrm>
          </p:grpSpPr>
          <p:sp>
            <p:nvSpPr>
              <p:cNvPr id="773" name="Google Shape;773;p42">
                <a:extLst>
                  <a:ext uri="{FF2B5EF4-FFF2-40B4-BE49-F238E27FC236}">
                    <a16:creationId xmlns:a16="http://schemas.microsoft.com/office/drawing/2014/main" id="{C8E3C53E-F88A-9375-4C59-F11BE8B0A140}"/>
                  </a:ext>
                </a:extLst>
              </p:cNvPr>
              <p:cNvSpPr/>
              <p:nvPr/>
            </p:nvSpPr>
            <p:spPr>
              <a:xfrm>
                <a:off x="1404567" y="1480877"/>
                <a:ext cx="2345948" cy="743709"/>
              </a:xfrm>
              <a:custGeom>
                <a:avLst/>
                <a:gdLst/>
                <a:ahLst/>
                <a:cxnLst/>
                <a:rect l="l" t="t" r="r" b="b"/>
                <a:pathLst>
                  <a:path w="61192" h="19399" extrusionOk="0">
                    <a:moveTo>
                      <a:pt x="44388" y="1"/>
                    </a:moveTo>
                    <a:cubicBezTo>
                      <a:pt x="44362" y="1"/>
                      <a:pt x="44335" y="1"/>
                      <a:pt x="44309" y="1"/>
                    </a:cubicBezTo>
                    <a:cubicBezTo>
                      <a:pt x="43432" y="18"/>
                      <a:pt x="42571" y="153"/>
                      <a:pt x="41728" y="372"/>
                    </a:cubicBezTo>
                    <a:cubicBezTo>
                      <a:pt x="39232" y="1047"/>
                      <a:pt x="36938" y="2329"/>
                      <a:pt x="35049" y="4116"/>
                    </a:cubicBezTo>
                    <a:cubicBezTo>
                      <a:pt x="33750" y="5381"/>
                      <a:pt x="32620" y="6815"/>
                      <a:pt x="31709" y="8401"/>
                    </a:cubicBezTo>
                    <a:cubicBezTo>
                      <a:pt x="31119" y="9413"/>
                      <a:pt x="30529" y="10441"/>
                      <a:pt x="29938" y="11470"/>
                    </a:cubicBezTo>
                    <a:cubicBezTo>
                      <a:pt x="29652" y="11976"/>
                      <a:pt x="29264" y="12415"/>
                      <a:pt x="28960" y="12904"/>
                    </a:cubicBezTo>
                    <a:cubicBezTo>
                      <a:pt x="28673" y="13208"/>
                      <a:pt x="28403" y="13528"/>
                      <a:pt x="28117" y="13798"/>
                    </a:cubicBezTo>
                    <a:cubicBezTo>
                      <a:pt x="26042" y="15687"/>
                      <a:pt x="23580" y="17070"/>
                      <a:pt x="20881" y="17846"/>
                    </a:cubicBezTo>
                    <a:cubicBezTo>
                      <a:pt x="18745" y="18477"/>
                      <a:pt x="16562" y="18673"/>
                      <a:pt x="14363" y="18673"/>
                    </a:cubicBezTo>
                    <a:cubicBezTo>
                      <a:pt x="14270" y="18673"/>
                      <a:pt x="14177" y="18673"/>
                      <a:pt x="14084" y="18672"/>
                    </a:cubicBezTo>
                    <a:cubicBezTo>
                      <a:pt x="12431" y="18655"/>
                      <a:pt x="10795" y="18571"/>
                      <a:pt x="9142" y="18504"/>
                    </a:cubicBezTo>
                    <a:cubicBezTo>
                      <a:pt x="8704" y="18490"/>
                      <a:pt x="8266" y="18484"/>
                      <a:pt x="7828" y="18484"/>
                    </a:cubicBezTo>
                    <a:cubicBezTo>
                      <a:pt x="6052" y="18484"/>
                      <a:pt x="4272" y="18594"/>
                      <a:pt x="2513" y="18824"/>
                    </a:cubicBezTo>
                    <a:cubicBezTo>
                      <a:pt x="1670" y="18925"/>
                      <a:pt x="827" y="19026"/>
                      <a:pt x="0" y="19212"/>
                    </a:cubicBezTo>
                    <a:cubicBezTo>
                      <a:pt x="49" y="19309"/>
                      <a:pt x="109" y="19337"/>
                      <a:pt x="176" y="19337"/>
                    </a:cubicBezTo>
                    <a:cubicBezTo>
                      <a:pt x="248" y="19337"/>
                      <a:pt x="326" y="19305"/>
                      <a:pt x="405" y="19296"/>
                    </a:cubicBezTo>
                    <a:cubicBezTo>
                      <a:pt x="1248" y="19229"/>
                      <a:pt x="2058" y="19077"/>
                      <a:pt x="2901" y="19010"/>
                    </a:cubicBezTo>
                    <a:cubicBezTo>
                      <a:pt x="3896" y="18925"/>
                      <a:pt x="4908" y="18858"/>
                      <a:pt x="5904" y="18824"/>
                    </a:cubicBezTo>
                    <a:cubicBezTo>
                      <a:pt x="6123" y="18811"/>
                      <a:pt x="6342" y="18806"/>
                      <a:pt x="6561" y="18806"/>
                    </a:cubicBezTo>
                    <a:cubicBezTo>
                      <a:pt x="7219" y="18806"/>
                      <a:pt x="7877" y="18854"/>
                      <a:pt x="8535" y="18892"/>
                    </a:cubicBezTo>
                    <a:cubicBezTo>
                      <a:pt x="9344" y="18925"/>
                      <a:pt x="10154" y="18993"/>
                      <a:pt x="10947" y="19077"/>
                    </a:cubicBezTo>
                    <a:cubicBezTo>
                      <a:pt x="12094" y="19195"/>
                      <a:pt x="13240" y="19296"/>
                      <a:pt x="14404" y="19347"/>
                    </a:cubicBezTo>
                    <a:cubicBezTo>
                      <a:pt x="14995" y="19381"/>
                      <a:pt x="15589" y="19398"/>
                      <a:pt x="16184" y="19398"/>
                    </a:cubicBezTo>
                    <a:cubicBezTo>
                      <a:pt x="17341" y="19398"/>
                      <a:pt x="18503" y="19335"/>
                      <a:pt x="19650" y="19212"/>
                    </a:cubicBezTo>
                    <a:cubicBezTo>
                      <a:pt x="20780" y="19094"/>
                      <a:pt x="21910" y="18875"/>
                      <a:pt x="23006" y="18605"/>
                    </a:cubicBezTo>
                    <a:cubicBezTo>
                      <a:pt x="24996" y="18082"/>
                      <a:pt x="26936" y="17340"/>
                      <a:pt x="28741" y="16362"/>
                    </a:cubicBezTo>
                    <a:cubicBezTo>
                      <a:pt x="29635" y="15872"/>
                      <a:pt x="30444" y="15265"/>
                      <a:pt x="31136" y="14540"/>
                    </a:cubicBezTo>
                    <a:cubicBezTo>
                      <a:pt x="31709" y="13899"/>
                      <a:pt x="32232" y="13208"/>
                      <a:pt x="32704" y="12482"/>
                    </a:cubicBezTo>
                    <a:cubicBezTo>
                      <a:pt x="33548" y="11234"/>
                      <a:pt x="34374" y="9952"/>
                      <a:pt x="35403" y="8839"/>
                    </a:cubicBezTo>
                    <a:cubicBezTo>
                      <a:pt x="36364" y="7726"/>
                      <a:pt x="37545" y="6849"/>
                      <a:pt x="38861" y="6208"/>
                    </a:cubicBezTo>
                    <a:cubicBezTo>
                      <a:pt x="39919" y="5723"/>
                      <a:pt x="40977" y="5496"/>
                      <a:pt x="42040" y="5496"/>
                    </a:cubicBezTo>
                    <a:cubicBezTo>
                      <a:pt x="43010" y="5496"/>
                      <a:pt x="43984" y="5685"/>
                      <a:pt x="44966" y="6039"/>
                    </a:cubicBezTo>
                    <a:cubicBezTo>
                      <a:pt x="46046" y="6461"/>
                      <a:pt x="47075" y="6984"/>
                      <a:pt x="48053" y="7625"/>
                    </a:cubicBezTo>
                    <a:cubicBezTo>
                      <a:pt x="49520" y="8552"/>
                      <a:pt x="50954" y="9547"/>
                      <a:pt x="52388" y="10509"/>
                    </a:cubicBezTo>
                    <a:cubicBezTo>
                      <a:pt x="54310" y="11841"/>
                      <a:pt x="56318" y="13056"/>
                      <a:pt x="58375" y="14135"/>
                    </a:cubicBezTo>
                    <a:cubicBezTo>
                      <a:pt x="59303" y="14607"/>
                      <a:pt x="60247" y="15029"/>
                      <a:pt x="61192" y="15468"/>
                    </a:cubicBezTo>
                    <a:lnTo>
                      <a:pt x="61192" y="10526"/>
                    </a:lnTo>
                    <a:cubicBezTo>
                      <a:pt x="61074" y="10509"/>
                      <a:pt x="60956" y="10458"/>
                      <a:pt x="60855" y="10391"/>
                    </a:cubicBezTo>
                    <a:cubicBezTo>
                      <a:pt x="58932" y="9446"/>
                      <a:pt x="57093" y="8316"/>
                      <a:pt x="55390" y="7001"/>
                    </a:cubicBezTo>
                    <a:cubicBezTo>
                      <a:pt x="53906" y="5871"/>
                      <a:pt x="52573" y="4589"/>
                      <a:pt x="51224" y="3307"/>
                    </a:cubicBezTo>
                    <a:cubicBezTo>
                      <a:pt x="50583" y="2683"/>
                      <a:pt x="49908" y="2109"/>
                      <a:pt x="49183" y="1586"/>
                    </a:cubicBezTo>
                    <a:cubicBezTo>
                      <a:pt x="47804" y="540"/>
                      <a:pt x="46115" y="1"/>
                      <a:pt x="44388" y="1"/>
                    </a:cubicBez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774" name="Google Shape;774;p42">
                <a:extLst>
                  <a:ext uri="{FF2B5EF4-FFF2-40B4-BE49-F238E27FC236}">
                    <a16:creationId xmlns:a16="http://schemas.microsoft.com/office/drawing/2014/main" id="{ECC57F59-1C79-1994-35A1-6F1EF8923C45}"/>
                  </a:ext>
                </a:extLst>
              </p:cNvPr>
              <p:cNvSpPr/>
              <p:nvPr/>
            </p:nvSpPr>
            <p:spPr>
              <a:xfrm>
                <a:off x="1346371" y="2305171"/>
                <a:ext cx="2404796" cy="467717"/>
              </a:xfrm>
              <a:custGeom>
                <a:avLst/>
                <a:gdLst/>
                <a:ahLst/>
                <a:cxnLst/>
                <a:rect l="l" t="t" r="r" b="b"/>
                <a:pathLst>
                  <a:path w="62727" h="12200" extrusionOk="0">
                    <a:moveTo>
                      <a:pt x="4765" y="1"/>
                    </a:moveTo>
                    <a:cubicBezTo>
                      <a:pt x="3172" y="1"/>
                      <a:pt x="1582" y="115"/>
                      <a:pt x="0" y="342"/>
                    </a:cubicBezTo>
                    <a:cubicBezTo>
                      <a:pt x="46" y="433"/>
                      <a:pt x="104" y="459"/>
                      <a:pt x="168" y="459"/>
                    </a:cubicBezTo>
                    <a:cubicBezTo>
                      <a:pt x="246" y="459"/>
                      <a:pt x="331" y="419"/>
                      <a:pt x="405" y="410"/>
                    </a:cubicBezTo>
                    <a:cubicBezTo>
                      <a:pt x="1097" y="410"/>
                      <a:pt x="1754" y="292"/>
                      <a:pt x="2429" y="275"/>
                    </a:cubicBezTo>
                    <a:cubicBezTo>
                      <a:pt x="2999" y="247"/>
                      <a:pt x="3567" y="233"/>
                      <a:pt x="4132" y="233"/>
                    </a:cubicBezTo>
                    <a:cubicBezTo>
                      <a:pt x="4922" y="233"/>
                      <a:pt x="5708" y="259"/>
                      <a:pt x="6494" y="308"/>
                    </a:cubicBezTo>
                    <a:cubicBezTo>
                      <a:pt x="7944" y="443"/>
                      <a:pt x="9378" y="696"/>
                      <a:pt x="10795" y="1034"/>
                    </a:cubicBezTo>
                    <a:cubicBezTo>
                      <a:pt x="13190" y="1590"/>
                      <a:pt x="15585" y="2164"/>
                      <a:pt x="17997" y="2585"/>
                    </a:cubicBezTo>
                    <a:cubicBezTo>
                      <a:pt x="20510" y="3041"/>
                      <a:pt x="23040" y="3429"/>
                      <a:pt x="25587" y="3699"/>
                    </a:cubicBezTo>
                    <a:cubicBezTo>
                      <a:pt x="26953" y="3834"/>
                      <a:pt x="28302" y="3918"/>
                      <a:pt x="29668" y="3985"/>
                    </a:cubicBezTo>
                    <a:cubicBezTo>
                      <a:pt x="30562" y="4019"/>
                      <a:pt x="31452" y="4019"/>
                      <a:pt x="32342" y="4019"/>
                    </a:cubicBezTo>
                    <a:cubicBezTo>
                      <a:pt x="33232" y="4019"/>
                      <a:pt x="34121" y="4019"/>
                      <a:pt x="35015" y="4053"/>
                    </a:cubicBezTo>
                    <a:cubicBezTo>
                      <a:pt x="36314" y="4103"/>
                      <a:pt x="37629" y="4053"/>
                      <a:pt x="38945" y="4137"/>
                    </a:cubicBezTo>
                    <a:cubicBezTo>
                      <a:pt x="40261" y="4205"/>
                      <a:pt x="41509" y="4306"/>
                      <a:pt x="42791" y="4458"/>
                    </a:cubicBezTo>
                    <a:cubicBezTo>
                      <a:pt x="44933" y="4728"/>
                      <a:pt x="47058" y="5200"/>
                      <a:pt x="49116" y="5874"/>
                    </a:cubicBezTo>
                    <a:cubicBezTo>
                      <a:pt x="53045" y="7173"/>
                      <a:pt x="56857" y="8826"/>
                      <a:pt x="60500" y="10816"/>
                    </a:cubicBezTo>
                    <a:cubicBezTo>
                      <a:pt x="61276" y="11221"/>
                      <a:pt x="62018" y="11693"/>
                      <a:pt x="62727" y="12199"/>
                    </a:cubicBezTo>
                    <a:lnTo>
                      <a:pt x="62727" y="9821"/>
                    </a:lnTo>
                    <a:cubicBezTo>
                      <a:pt x="62406" y="9484"/>
                      <a:pt x="62002" y="9332"/>
                      <a:pt x="61614" y="9130"/>
                    </a:cubicBezTo>
                    <a:cubicBezTo>
                      <a:pt x="59573" y="8135"/>
                      <a:pt x="57498" y="7224"/>
                      <a:pt x="55407" y="6364"/>
                    </a:cubicBezTo>
                    <a:cubicBezTo>
                      <a:pt x="52759" y="5284"/>
                      <a:pt x="50077" y="4255"/>
                      <a:pt x="47294" y="3564"/>
                    </a:cubicBezTo>
                    <a:cubicBezTo>
                      <a:pt x="45978" y="3243"/>
                      <a:pt x="44646" y="3007"/>
                      <a:pt x="43297" y="2872"/>
                    </a:cubicBezTo>
                    <a:cubicBezTo>
                      <a:pt x="42352" y="2771"/>
                      <a:pt x="41424" y="2737"/>
                      <a:pt x="40480" y="2704"/>
                    </a:cubicBezTo>
                    <a:cubicBezTo>
                      <a:pt x="40135" y="2680"/>
                      <a:pt x="39787" y="2667"/>
                      <a:pt x="39437" y="2667"/>
                    </a:cubicBezTo>
                    <a:cubicBezTo>
                      <a:pt x="39033" y="2667"/>
                      <a:pt x="38627" y="2684"/>
                      <a:pt x="38220" y="2720"/>
                    </a:cubicBezTo>
                    <a:cubicBezTo>
                      <a:pt x="38119" y="2720"/>
                      <a:pt x="38025" y="2713"/>
                      <a:pt x="37929" y="2713"/>
                    </a:cubicBezTo>
                    <a:cubicBezTo>
                      <a:pt x="37881" y="2713"/>
                      <a:pt x="37832" y="2715"/>
                      <a:pt x="37781" y="2720"/>
                    </a:cubicBezTo>
                    <a:cubicBezTo>
                      <a:pt x="35639" y="2788"/>
                      <a:pt x="33480" y="2889"/>
                      <a:pt x="31338" y="2923"/>
                    </a:cubicBezTo>
                    <a:cubicBezTo>
                      <a:pt x="30820" y="2937"/>
                      <a:pt x="30301" y="2943"/>
                      <a:pt x="29782" y="2943"/>
                    </a:cubicBezTo>
                    <a:cubicBezTo>
                      <a:pt x="27789" y="2943"/>
                      <a:pt x="25797" y="2844"/>
                      <a:pt x="23816" y="2670"/>
                    </a:cubicBezTo>
                    <a:cubicBezTo>
                      <a:pt x="22028" y="2501"/>
                      <a:pt x="20257" y="2299"/>
                      <a:pt x="18486" y="2046"/>
                    </a:cubicBezTo>
                    <a:cubicBezTo>
                      <a:pt x="15990" y="1708"/>
                      <a:pt x="13510" y="1202"/>
                      <a:pt x="11048" y="696"/>
                    </a:cubicBezTo>
                    <a:cubicBezTo>
                      <a:pt x="9496" y="342"/>
                      <a:pt x="7944" y="123"/>
                      <a:pt x="6359" y="39"/>
                    </a:cubicBezTo>
                    <a:cubicBezTo>
                      <a:pt x="5828" y="13"/>
                      <a:pt x="5296" y="1"/>
                      <a:pt x="4765" y="1"/>
                    </a:cubicBezTo>
                    <a:close/>
                  </a:path>
                </a:pathLst>
              </a:custGeom>
              <a:solidFill>
                <a:schemeClr val="accent1"/>
              </a:solidFill>
              <a:ln>
                <a:noFill/>
              </a:ln>
            </p:spPr>
            <p:txBody>
              <a:bodyPr spcFirstLastPara="1" wrap="square" lIns="91427" tIns="91427" rIns="91427" bIns="91427" anchor="ctr" anchorCtr="0">
                <a:noAutofit/>
              </a:bodyPr>
              <a:lstStyle/>
              <a:p>
                <a:endParaRPr sz="1401"/>
              </a:p>
            </p:txBody>
          </p:sp>
          <p:sp>
            <p:nvSpPr>
              <p:cNvPr id="775" name="Google Shape;775;p42">
                <a:extLst>
                  <a:ext uri="{FF2B5EF4-FFF2-40B4-BE49-F238E27FC236}">
                    <a16:creationId xmlns:a16="http://schemas.microsoft.com/office/drawing/2014/main" id="{50954E9F-E8FF-4DCC-227B-756A9F8E3D2C}"/>
                  </a:ext>
                </a:extLst>
              </p:cNvPr>
              <p:cNvSpPr/>
              <p:nvPr/>
            </p:nvSpPr>
            <p:spPr>
              <a:xfrm>
                <a:off x="723041" y="305334"/>
                <a:ext cx="421597" cy="1330771"/>
              </a:xfrm>
              <a:custGeom>
                <a:avLst/>
                <a:gdLst/>
                <a:ahLst/>
                <a:cxnLst/>
                <a:rect l="l" t="t" r="r" b="b"/>
                <a:pathLst>
                  <a:path w="10997" h="34712" extrusionOk="0">
                    <a:moveTo>
                      <a:pt x="0" y="1"/>
                    </a:moveTo>
                    <a:lnTo>
                      <a:pt x="0" y="9210"/>
                    </a:lnTo>
                    <a:cubicBezTo>
                      <a:pt x="928" y="10728"/>
                      <a:pt x="1822" y="12279"/>
                      <a:pt x="2648" y="13848"/>
                    </a:cubicBezTo>
                    <a:cubicBezTo>
                      <a:pt x="3812" y="15990"/>
                      <a:pt x="4773" y="18217"/>
                      <a:pt x="5532" y="20527"/>
                    </a:cubicBezTo>
                    <a:cubicBezTo>
                      <a:pt x="5971" y="21910"/>
                      <a:pt x="6308" y="23310"/>
                      <a:pt x="6224" y="24778"/>
                    </a:cubicBezTo>
                    <a:cubicBezTo>
                      <a:pt x="6123" y="26616"/>
                      <a:pt x="5347" y="28100"/>
                      <a:pt x="3846" y="29180"/>
                    </a:cubicBezTo>
                    <a:cubicBezTo>
                      <a:pt x="3120" y="29686"/>
                      <a:pt x="2294" y="30057"/>
                      <a:pt x="1434" y="30276"/>
                    </a:cubicBezTo>
                    <a:cubicBezTo>
                      <a:pt x="961" y="30411"/>
                      <a:pt x="489" y="30512"/>
                      <a:pt x="0" y="30597"/>
                    </a:cubicBezTo>
                    <a:lnTo>
                      <a:pt x="0" y="34712"/>
                    </a:lnTo>
                    <a:cubicBezTo>
                      <a:pt x="388" y="34661"/>
                      <a:pt x="793" y="34611"/>
                      <a:pt x="1181" y="34543"/>
                    </a:cubicBezTo>
                    <a:cubicBezTo>
                      <a:pt x="3188" y="34257"/>
                      <a:pt x="5144" y="33801"/>
                      <a:pt x="6949" y="32806"/>
                    </a:cubicBezTo>
                    <a:cubicBezTo>
                      <a:pt x="9293" y="31507"/>
                      <a:pt x="10761" y="29601"/>
                      <a:pt x="10980" y="26852"/>
                    </a:cubicBezTo>
                    <a:cubicBezTo>
                      <a:pt x="10997" y="25014"/>
                      <a:pt x="10693" y="23192"/>
                      <a:pt x="10069" y="21472"/>
                    </a:cubicBezTo>
                    <a:cubicBezTo>
                      <a:pt x="9159" y="18723"/>
                      <a:pt x="7927" y="16108"/>
                      <a:pt x="6696" y="13511"/>
                    </a:cubicBezTo>
                    <a:cubicBezTo>
                      <a:pt x="6021" y="12111"/>
                      <a:pt x="5347" y="10711"/>
                      <a:pt x="4638" y="9328"/>
                    </a:cubicBezTo>
                    <a:cubicBezTo>
                      <a:pt x="3896" y="7877"/>
                      <a:pt x="3171" y="6410"/>
                      <a:pt x="2412" y="4943"/>
                    </a:cubicBezTo>
                    <a:cubicBezTo>
                      <a:pt x="1585" y="3306"/>
                      <a:pt x="776" y="1654"/>
                      <a:pt x="0" y="1"/>
                    </a:cubicBez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776" name="Google Shape;776;p42">
                <a:extLst>
                  <a:ext uri="{FF2B5EF4-FFF2-40B4-BE49-F238E27FC236}">
                    <a16:creationId xmlns:a16="http://schemas.microsoft.com/office/drawing/2014/main" id="{DF4C0841-820B-E161-6D94-A0DC3048657E}"/>
                  </a:ext>
                </a:extLst>
              </p:cNvPr>
              <p:cNvSpPr/>
              <p:nvPr/>
            </p:nvSpPr>
            <p:spPr>
              <a:xfrm>
                <a:off x="723041" y="277539"/>
                <a:ext cx="2404796" cy="1822871"/>
              </a:xfrm>
              <a:custGeom>
                <a:avLst/>
                <a:gdLst/>
                <a:ahLst/>
                <a:cxnLst/>
                <a:rect l="l" t="t" r="r" b="b"/>
                <a:pathLst>
                  <a:path w="62727" h="47548" extrusionOk="0">
                    <a:moveTo>
                      <a:pt x="17356" y="0"/>
                    </a:moveTo>
                    <a:cubicBezTo>
                      <a:pt x="17052" y="1383"/>
                      <a:pt x="16951" y="2800"/>
                      <a:pt x="17052" y="4200"/>
                    </a:cubicBezTo>
                    <a:cubicBezTo>
                      <a:pt x="17204" y="6359"/>
                      <a:pt x="17575" y="8484"/>
                      <a:pt x="18131" y="10559"/>
                    </a:cubicBezTo>
                    <a:cubicBezTo>
                      <a:pt x="18688" y="12751"/>
                      <a:pt x="19447" y="14877"/>
                      <a:pt x="20122" y="17019"/>
                    </a:cubicBezTo>
                    <a:cubicBezTo>
                      <a:pt x="20881" y="19296"/>
                      <a:pt x="21522" y="21590"/>
                      <a:pt x="22061" y="23934"/>
                    </a:cubicBezTo>
                    <a:cubicBezTo>
                      <a:pt x="22652" y="26784"/>
                      <a:pt x="22820" y="29652"/>
                      <a:pt x="22247" y="32536"/>
                    </a:cubicBezTo>
                    <a:cubicBezTo>
                      <a:pt x="21876" y="34509"/>
                      <a:pt x="20931" y="36331"/>
                      <a:pt x="19515" y="37765"/>
                    </a:cubicBezTo>
                    <a:cubicBezTo>
                      <a:pt x="18384" y="38878"/>
                      <a:pt x="17052" y="39687"/>
                      <a:pt x="15618" y="40362"/>
                    </a:cubicBezTo>
                    <a:cubicBezTo>
                      <a:pt x="14252" y="41003"/>
                      <a:pt x="12835" y="41560"/>
                      <a:pt x="11402" y="42049"/>
                    </a:cubicBezTo>
                    <a:cubicBezTo>
                      <a:pt x="7792" y="43331"/>
                      <a:pt x="4082" y="44343"/>
                      <a:pt x="304" y="45034"/>
                    </a:cubicBezTo>
                    <a:lnTo>
                      <a:pt x="0" y="45085"/>
                    </a:lnTo>
                    <a:lnTo>
                      <a:pt x="0" y="47547"/>
                    </a:lnTo>
                    <a:cubicBezTo>
                      <a:pt x="2091" y="47176"/>
                      <a:pt x="4183" y="46788"/>
                      <a:pt x="6241" y="46248"/>
                    </a:cubicBezTo>
                    <a:cubicBezTo>
                      <a:pt x="9125" y="45473"/>
                      <a:pt x="11941" y="44494"/>
                      <a:pt x="14741" y="43533"/>
                    </a:cubicBezTo>
                    <a:cubicBezTo>
                      <a:pt x="16226" y="43044"/>
                      <a:pt x="17676" y="42437"/>
                      <a:pt x="19076" y="41728"/>
                    </a:cubicBezTo>
                    <a:cubicBezTo>
                      <a:pt x="20881" y="40801"/>
                      <a:pt x="22500" y="39654"/>
                      <a:pt x="23748" y="38018"/>
                    </a:cubicBezTo>
                    <a:cubicBezTo>
                      <a:pt x="25637" y="35555"/>
                      <a:pt x="26295" y="32688"/>
                      <a:pt x="26514" y="29686"/>
                    </a:cubicBezTo>
                    <a:cubicBezTo>
                      <a:pt x="26514" y="28083"/>
                      <a:pt x="26497" y="26481"/>
                      <a:pt x="26345" y="24879"/>
                    </a:cubicBezTo>
                    <a:cubicBezTo>
                      <a:pt x="26194" y="23428"/>
                      <a:pt x="25991" y="21977"/>
                      <a:pt x="25772" y="20527"/>
                    </a:cubicBezTo>
                    <a:cubicBezTo>
                      <a:pt x="25452" y="18520"/>
                      <a:pt x="25064" y="16530"/>
                      <a:pt x="24726" y="14539"/>
                    </a:cubicBezTo>
                    <a:cubicBezTo>
                      <a:pt x="24372" y="12498"/>
                      <a:pt x="24068" y="10441"/>
                      <a:pt x="24136" y="8366"/>
                    </a:cubicBezTo>
                    <a:cubicBezTo>
                      <a:pt x="24153" y="6882"/>
                      <a:pt x="24473" y="5431"/>
                      <a:pt x="25047" y="4065"/>
                    </a:cubicBezTo>
                    <a:cubicBezTo>
                      <a:pt x="25435" y="3171"/>
                      <a:pt x="26042" y="2395"/>
                      <a:pt x="26818" y="1788"/>
                    </a:cubicBezTo>
                    <a:cubicBezTo>
                      <a:pt x="28205" y="721"/>
                      <a:pt x="29750" y="350"/>
                      <a:pt x="31387" y="350"/>
                    </a:cubicBezTo>
                    <a:cubicBezTo>
                      <a:pt x="31820" y="350"/>
                      <a:pt x="32260" y="376"/>
                      <a:pt x="32704" y="422"/>
                    </a:cubicBezTo>
                    <a:cubicBezTo>
                      <a:pt x="34425" y="608"/>
                      <a:pt x="36077" y="1097"/>
                      <a:pt x="37730" y="1586"/>
                    </a:cubicBezTo>
                    <a:cubicBezTo>
                      <a:pt x="39468" y="2109"/>
                      <a:pt x="41188" y="2632"/>
                      <a:pt x="42959" y="2986"/>
                    </a:cubicBezTo>
                    <a:cubicBezTo>
                      <a:pt x="44932" y="3391"/>
                      <a:pt x="46939" y="3644"/>
                      <a:pt x="48963" y="3728"/>
                    </a:cubicBezTo>
                    <a:cubicBezTo>
                      <a:pt x="49200" y="3735"/>
                      <a:pt x="49437" y="3738"/>
                      <a:pt x="49674" y="3738"/>
                    </a:cubicBezTo>
                    <a:cubicBezTo>
                      <a:pt x="51174" y="3738"/>
                      <a:pt x="52673" y="3600"/>
                      <a:pt x="54158" y="3323"/>
                    </a:cubicBezTo>
                    <a:cubicBezTo>
                      <a:pt x="57177" y="2783"/>
                      <a:pt x="60045" y="1822"/>
                      <a:pt x="62608" y="85"/>
                    </a:cubicBezTo>
                    <a:lnTo>
                      <a:pt x="62726" y="0"/>
                    </a:ln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777" name="Google Shape;777;p42">
                <a:extLst>
                  <a:ext uri="{FF2B5EF4-FFF2-40B4-BE49-F238E27FC236}">
                    <a16:creationId xmlns:a16="http://schemas.microsoft.com/office/drawing/2014/main" id="{91FB1C9F-2AE6-A9D0-E78E-849E3419BAE0}"/>
                  </a:ext>
                </a:extLst>
              </p:cNvPr>
              <p:cNvSpPr/>
              <p:nvPr/>
            </p:nvSpPr>
            <p:spPr>
              <a:xfrm>
                <a:off x="723041" y="277539"/>
                <a:ext cx="2729400" cy="1850666"/>
              </a:xfrm>
              <a:custGeom>
                <a:avLst/>
                <a:gdLst/>
                <a:ahLst/>
                <a:cxnLst/>
                <a:rect l="l" t="t" r="r" b="b"/>
                <a:pathLst>
                  <a:path w="71194" h="48273" extrusionOk="0">
                    <a:moveTo>
                      <a:pt x="62474" y="0"/>
                    </a:moveTo>
                    <a:cubicBezTo>
                      <a:pt x="62086" y="253"/>
                      <a:pt x="61698" y="490"/>
                      <a:pt x="61293" y="709"/>
                    </a:cubicBezTo>
                    <a:cubicBezTo>
                      <a:pt x="58189" y="2412"/>
                      <a:pt x="54850" y="3272"/>
                      <a:pt x="51342" y="3509"/>
                    </a:cubicBezTo>
                    <a:cubicBezTo>
                      <a:pt x="50792" y="3539"/>
                      <a:pt x="50242" y="3555"/>
                      <a:pt x="49693" y="3555"/>
                    </a:cubicBezTo>
                    <a:cubicBezTo>
                      <a:pt x="48439" y="3555"/>
                      <a:pt x="47188" y="3476"/>
                      <a:pt x="45944" y="3323"/>
                    </a:cubicBezTo>
                    <a:cubicBezTo>
                      <a:pt x="44679" y="3171"/>
                      <a:pt x="43414" y="2952"/>
                      <a:pt x="42183" y="2665"/>
                    </a:cubicBezTo>
                    <a:cubicBezTo>
                      <a:pt x="40800" y="2345"/>
                      <a:pt x="39434" y="1940"/>
                      <a:pt x="38068" y="1535"/>
                    </a:cubicBezTo>
                    <a:cubicBezTo>
                      <a:pt x="36330" y="1012"/>
                      <a:pt x="34593" y="490"/>
                      <a:pt x="32788" y="287"/>
                    </a:cubicBezTo>
                    <a:cubicBezTo>
                      <a:pt x="32317" y="230"/>
                      <a:pt x="31848" y="198"/>
                      <a:pt x="31381" y="198"/>
                    </a:cubicBezTo>
                    <a:cubicBezTo>
                      <a:pt x="30461" y="198"/>
                      <a:pt x="29551" y="322"/>
                      <a:pt x="28656" y="624"/>
                    </a:cubicBezTo>
                    <a:cubicBezTo>
                      <a:pt x="26953" y="1181"/>
                      <a:pt x="25586" y="2429"/>
                      <a:pt x="24878" y="4065"/>
                    </a:cubicBezTo>
                    <a:cubicBezTo>
                      <a:pt x="24305" y="5398"/>
                      <a:pt x="24001" y="6831"/>
                      <a:pt x="23984" y="8282"/>
                    </a:cubicBezTo>
                    <a:cubicBezTo>
                      <a:pt x="23900" y="10424"/>
                      <a:pt x="24237" y="12549"/>
                      <a:pt x="24591" y="14657"/>
                    </a:cubicBezTo>
                    <a:cubicBezTo>
                      <a:pt x="25030" y="17289"/>
                      <a:pt x="25553" y="19903"/>
                      <a:pt x="25924" y="22534"/>
                    </a:cubicBezTo>
                    <a:cubicBezTo>
                      <a:pt x="26194" y="24440"/>
                      <a:pt x="26345" y="26363"/>
                      <a:pt x="26379" y="28286"/>
                    </a:cubicBezTo>
                    <a:lnTo>
                      <a:pt x="26379" y="29719"/>
                    </a:lnTo>
                    <a:cubicBezTo>
                      <a:pt x="26261" y="31018"/>
                      <a:pt x="26059" y="32300"/>
                      <a:pt x="25738" y="33565"/>
                    </a:cubicBezTo>
                    <a:cubicBezTo>
                      <a:pt x="25030" y="36432"/>
                      <a:pt x="23259" y="38928"/>
                      <a:pt x="20796" y="40548"/>
                    </a:cubicBezTo>
                    <a:cubicBezTo>
                      <a:pt x="19228" y="41610"/>
                      <a:pt x="17524" y="42352"/>
                      <a:pt x="15770" y="43010"/>
                    </a:cubicBezTo>
                    <a:cubicBezTo>
                      <a:pt x="14252" y="43584"/>
                      <a:pt x="12717" y="44056"/>
                      <a:pt x="11182" y="44579"/>
                    </a:cubicBezTo>
                    <a:cubicBezTo>
                      <a:pt x="9715" y="45068"/>
                      <a:pt x="8265" y="45540"/>
                      <a:pt x="6780" y="45962"/>
                    </a:cubicBezTo>
                    <a:cubicBezTo>
                      <a:pt x="4689" y="46518"/>
                      <a:pt x="2581" y="46974"/>
                      <a:pt x="455" y="47328"/>
                    </a:cubicBezTo>
                    <a:lnTo>
                      <a:pt x="0" y="47395"/>
                    </a:lnTo>
                    <a:lnTo>
                      <a:pt x="0" y="48272"/>
                    </a:lnTo>
                    <a:cubicBezTo>
                      <a:pt x="2260" y="47868"/>
                      <a:pt x="4503" y="47446"/>
                      <a:pt x="6713" y="46822"/>
                    </a:cubicBezTo>
                    <a:cubicBezTo>
                      <a:pt x="9412" y="46046"/>
                      <a:pt x="12060" y="45135"/>
                      <a:pt x="14724" y="44275"/>
                    </a:cubicBezTo>
                    <a:cubicBezTo>
                      <a:pt x="16900" y="43567"/>
                      <a:pt x="19059" y="42791"/>
                      <a:pt x="21083" y="41728"/>
                    </a:cubicBezTo>
                    <a:cubicBezTo>
                      <a:pt x="23326" y="40548"/>
                      <a:pt x="25215" y="38962"/>
                      <a:pt x="26497" y="36719"/>
                    </a:cubicBezTo>
                    <a:cubicBezTo>
                      <a:pt x="27560" y="34864"/>
                      <a:pt x="28150" y="32840"/>
                      <a:pt x="28437" y="30731"/>
                    </a:cubicBezTo>
                    <a:cubicBezTo>
                      <a:pt x="28825" y="28049"/>
                      <a:pt x="28741" y="25334"/>
                      <a:pt x="28842" y="22635"/>
                    </a:cubicBezTo>
                    <a:cubicBezTo>
                      <a:pt x="28842" y="22163"/>
                      <a:pt x="28757" y="21708"/>
                      <a:pt x="28757" y="21235"/>
                    </a:cubicBezTo>
                    <a:cubicBezTo>
                      <a:pt x="28757" y="19448"/>
                      <a:pt x="28825" y="17660"/>
                      <a:pt x="28926" y="15872"/>
                    </a:cubicBezTo>
                    <a:cubicBezTo>
                      <a:pt x="28977" y="14556"/>
                      <a:pt x="29213" y="13257"/>
                      <a:pt x="29601" y="11992"/>
                    </a:cubicBezTo>
                    <a:cubicBezTo>
                      <a:pt x="30343" y="9682"/>
                      <a:pt x="31928" y="8349"/>
                      <a:pt x="34340" y="8046"/>
                    </a:cubicBezTo>
                    <a:cubicBezTo>
                      <a:pt x="35160" y="7943"/>
                      <a:pt x="35981" y="7895"/>
                      <a:pt x="36806" y="7895"/>
                    </a:cubicBezTo>
                    <a:cubicBezTo>
                      <a:pt x="37203" y="7895"/>
                      <a:pt x="37601" y="7906"/>
                      <a:pt x="38000" y="7928"/>
                    </a:cubicBezTo>
                    <a:cubicBezTo>
                      <a:pt x="39872" y="8029"/>
                      <a:pt x="41745" y="8231"/>
                      <a:pt x="43634" y="8383"/>
                    </a:cubicBezTo>
                    <a:cubicBezTo>
                      <a:pt x="44824" y="8480"/>
                      <a:pt x="46015" y="8527"/>
                      <a:pt x="47208" y="8527"/>
                    </a:cubicBezTo>
                    <a:cubicBezTo>
                      <a:pt x="48095" y="8527"/>
                      <a:pt x="48983" y="8501"/>
                      <a:pt x="49874" y="8451"/>
                    </a:cubicBezTo>
                    <a:cubicBezTo>
                      <a:pt x="52387" y="8248"/>
                      <a:pt x="54867" y="7742"/>
                      <a:pt x="57245" y="6899"/>
                    </a:cubicBezTo>
                    <a:cubicBezTo>
                      <a:pt x="60551" y="5769"/>
                      <a:pt x="63772" y="4403"/>
                      <a:pt x="66876" y="2817"/>
                    </a:cubicBezTo>
                    <a:cubicBezTo>
                      <a:pt x="68427" y="2058"/>
                      <a:pt x="69878" y="1114"/>
                      <a:pt x="71193"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778" name="Google Shape;778;p42">
                <a:extLst>
                  <a:ext uri="{FF2B5EF4-FFF2-40B4-BE49-F238E27FC236}">
                    <a16:creationId xmlns:a16="http://schemas.microsoft.com/office/drawing/2014/main" id="{C776CC59-D910-9DC9-753C-DD18BB85E330}"/>
                  </a:ext>
                </a:extLst>
              </p:cNvPr>
              <p:cNvSpPr/>
              <p:nvPr/>
            </p:nvSpPr>
            <p:spPr>
              <a:xfrm>
                <a:off x="723041" y="496753"/>
                <a:ext cx="3027474" cy="1758848"/>
              </a:xfrm>
              <a:custGeom>
                <a:avLst/>
                <a:gdLst/>
                <a:ahLst/>
                <a:cxnLst/>
                <a:rect l="l" t="t" r="r" b="b"/>
                <a:pathLst>
                  <a:path w="78969" h="45878" extrusionOk="0">
                    <a:moveTo>
                      <a:pt x="78969" y="0"/>
                    </a:moveTo>
                    <a:cubicBezTo>
                      <a:pt x="78716" y="0"/>
                      <a:pt x="78463" y="34"/>
                      <a:pt x="78227" y="118"/>
                    </a:cubicBezTo>
                    <a:cubicBezTo>
                      <a:pt x="74229" y="827"/>
                      <a:pt x="70401" y="2092"/>
                      <a:pt x="66673" y="3643"/>
                    </a:cubicBezTo>
                    <a:cubicBezTo>
                      <a:pt x="64059" y="4756"/>
                      <a:pt x="61512" y="6021"/>
                      <a:pt x="58982" y="7320"/>
                    </a:cubicBezTo>
                    <a:cubicBezTo>
                      <a:pt x="55423" y="9159"/>
                      <a:pt x="51730" y="10744"/>
                      <a:pt x="47935" y="12043"/>
                    </a:cubicBezTo>
                    <a:cubicBezTo>
                      <a:pt x="45995" y="12718"/>
                      <a:pt x="44089" y="13477"/>
                      <a:pt x="42318" y="14556"/>
                    </a:cubicBezTo>
                    <a:cubicBezTo>
                      <a:pt x="39906" y="15973"/>
                      <a:pt x="37950" y="18030"/>
                      <a:pt x="36651" y="20510"/>
                    </a:cubicBezTo>
                    <a:cubicBezTo>
                      <a:pt x="35841" y="22078"/>
                      <a:pt x="35184" y="23715"/>
                      <a:pt x="34678" y="25418"/>
                    </a:cubicBezTo>
                    <a:cubicBezTo>
                      <a:pt x="34155" y="26987"/>
                      <a:pt x="33682" y="28572"/>
                      <a:pt x="33075" y="30124"/>
                    </a:cubicBezTo>
                    <a:cubicBezTo>
                      <a:pt x="32417" y="31777"/>
                      <a:pt x="31439" y="33295"/>
                      <a:pt x="30191" y="34560"/>
                    </a:cubicBezTo>
                    <a:cubicBezTo>
                      <a:pt x="29128" y="35589"/>
                      <a:pt x="27914" y="36449"/>
                      <a:pt x="26598" y="37123"/>
                    </a:cubicBezTo>
                    <a:cubicBezTo>
                      <a:pt x="24895" y="38017"/>
                      <a:pt x="23057" y="38625"/>
                      <a:pt x="21218" y="39198"/>
                    </a:cubicBezTo>
                    <a:cubicBezTo>
                      <a:pt x="17086" y="40463"/>
                      <a:pt x="12920" y="41627"/>
                      <a:pt x="8754" y="42807"/>
                    </a:cubicBezTo>
                    <a:cubicBezTo>
                      <a:pt x="6544" y="43415"/>
                      <a:pt x="4301" y="43904"/>
                      <a:pt x="2041" y="44309"/>
                    </a:cubicBezTo>
                    <a:cubicBezTo>
                      <a:pt x="1366" y="44427"/>
                      <a:pt x="692" y="44545"/>
                      <a:pt x="0" y="44663"/>
                    </a:cubicBezTo>
                    <a:lnTo>
                      <a:pt x="0" y="45877"/>
                    </a:lnTo>
                    <a:lnTo>
                      <a:pt x="1012" y="45725"/>
                    </a:lnTo>
                    <a:cubicBezTo>
                      <a:pt x="2918" y="45422"/>
                      <a:pt x="4824" y="45068"/>
                      <a:pt x="6696" y="44646"/>
                    </a:cubicBezTo>
                    <a:cubicBezTo>
                      <a:pt x="8990" y="44140"/>
                      <a:pt x="11267" y="43550"/>
                      <a:pt x="13544" y="42959"/>
                    </a:cubicBezTo>
                    <a:cubicBezTo>
                      <a:pt x="16529" y="42200"/>
                      <a:pt x="19515" y="41391"/>
                      <a:pt x="22534" y="40699"/>
                    </a:cubicBezTo>
                    <a:cubicBezTo>
                      <a:pt x="24642" y="40210"/>
                      <a:pt x="26750" y="39738"/>
                      <a:pt x="28791" y="38979"/>
                    </a:cubicBezTo>
                    <a:cubicBezTo>
                      <a:pt x="31574" y="37950"/>
                      <a:pt x="33851" y="36280"/>
                      <a:pt x="35521" y="33801"/>
                    </a:cubicBezTo>
                    <a:cubicBezTo>
                      <a:pt x="36482" y="32350"/>
                      <a:pt x="37207" y="30782"/>
                      <a:pt x="37933" y="29230"/>
                    </a:cubicBezTo>
                    <a:cubicBezTo>
                      <a:pt x="37983" y="29061"/>
                      <a:pt x="38034" y="28926"/>
                      <a:pt x="38101" y="28774"/>
                    </a:cubicBezTo>
                    <a:cubicBezTo>
                      <a:pt x="38658" y="27712"/>
                      <a:pt x="39164" y="26616"/>
                      <a:pt x="39754" y="25553"/>
                    </a:cubicBezTo>
                    <a:cubicBezTo>
                      <a:pt x="41643" y="22062"/>
                      <a:pt x="44477" y="19161"/>
                      <a:pt x="47935" y="17187"/>
                    </a:cubicBezTo>
                    <a:cubicBezTo>
                      <a:pt x="50515" y="15652"/>
                      <a:pt x="53214" y="14320"/>
                      <a:pt x="55845" y="12869"/>
                    </a:cubicBezTo>
                    <a:cubicBezTo>
                      <a:pt x="57245" y="12077"/>
                      <a:pt x="58645" y="11318"/>
                      <a:pt x="60028" y="10508"/>
                    </a:cubicBezTo>
                    <a:cubicBezTo>
                      <a:pt x="61748" y="9513"/>
                      <a:pt x="63469" y="8551"/>
                      <a:pt x="65223" y="7658"/>
                    </a:cubicBezTo>
                    <a:cubicBezTo>
                      <a:pt x="67618" y="6443"/>
                      <a:pt x="70114" y="5448"/>
                      <a:pt x="72678" y="4706"/>
                    </a:cubicBezTo>
                    <a:cubicBezTo>
                      <a:pt x="74617" y="4166"/>
                      <a:pt x="76608" y="3829"/>
                      <a:pt x="78598" y="3711"/>
                    </a:cubicBezTo>
                    <a:cubicBezTo>
                      <a:pt x="78615" y="3713"/>
                      <a:pt x="78633" y="3714"/>
                      <a:pt x="78650" y="3714"/>
                    </a:cubicBezTo>
                    <a:cubicBezTo>
                      <a:pt x="78767" y="3714"/>
                      <a:pt x="78881" y="3666"/>
                      <a:pt x="78969" y="3593"/>
                    </a:cubicBezTo>
                    <a:lnTo>
                      <a:pt x="78969" y="0"/>
                    </a:ln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779" name="Google Shape;779;p42">
                <a:extLst>
                  <a:ext uri="{FF2B5EF4-FFF2-40B4-BE49-F238E27FC236}">
                    <a16:creationId xmlns:a16="http://schemas.microsoft.com/office/drawing/2014/main" id="{AFA9A3CA-C5C0-E87A-3147-29926FC86867}"/>
                  </a:ext>
                </a:extLst>
              </p:cNvPr>
              <p:cNvSpPr/>
              <p:nvPr/>
            </p:nvSpPr>
            <p:spPr>
              <a:xfrm>
                <a:off x="723041" y="775773"/>
                <a:ext cx="3027474" cy="1532848"/>
              </a:xfrm>
              <a:custGeom>
                <a:avLst/>
                <a:gdLst/>
                <a:ahLst/>
                <a:cxnLst/>
                <a:rect l="l" t="t" r="r" b="b"/>
                <a:pathLst>
                  <a:path w="78969" h="39983" extrusionOk="0">
                    <a:moveTo>
                      <a:pt x="77949" y="0"/>
                    </a:moveTo>
                    <a:cubicBezTo>
                      <a:pt x="77063" y="0"/>
                      <a:pt x="76180" y="70"/>
                      <a:pt x="75309" y="211"/>
                    </a:cubicBezTo>
                    <a:cubicBezTo>
                      <a:pt x="72324" y="666"/>
                      <a:pt x="69557" y="1729"/>
                      <a:pt x="66876" y="3112"/>
                    </a:cubicBezTo>
                    <a:cubicBezTo>
                      <a:pt x="64666" y="4259"/>
                      <a:pt x="62524" y="5558"/>
                      <a:pt x="60399" y="6856"/>
                    </a:cubicBezTo>
                    <a:cubicBezTo>
                      <a:pt x="57177" y="8830"/>
                      <a:pt x="53872" y="10685"/>
                      <a:pt x="50734" y="12810"/>
                    </a:cubicBezTo>
                    <a:cubicBezTo>
                      <a:pt x="47935" y="14666"/>
                      <a:pt x="45573" y="17094"/>
                      <a:pt x="43785" y="19928"/>
                    </a:cubicBezTo>
                    <a:cubicBezTo>
                      <a:pt x="42790" y="21530"/>
                      <a:pt x="41880" y="23183"/>
                      <a:pt x="40901" y="24802"/>
                    </a:cubicBezTo>
                    <a:cubicBezTo>
                      <a:pt x="40041" y="26270"/>
                      <a:pt x="39147" y="27703"/>
                      <a:pt x="37966" y="28951"/>
                    </a:cubicBezTo>
                    <a:cubicBezTo>
                      <a:pt x="35841" y="31228"/>
                      <a:pt x="33227" y="32561"/>
                      <a:pt x="30191" y="33168"/>
                    </a:cubicBezTo>
                    <a:cubicBezTo>
                      <a:pt x="28066" y="33590"/>
                      <a:pt x="25907" y="33826"/>
                      <a:pt x="23782" y="34146"/>
                    </a:cubicBezTo>
                    <a:cubicBezTo>
                      <a:pt x="20543" y="34636"/>
                      <a:pt x="17356" y="35344"/>
                      <a:pt x="14185" y="36120"/>
                    </a:cubicBezTo>
                    <a:cubicBezTo>
                      <a:pt x="11537" y="36761"/>
                      <a:pt x="8889" y="37368"/>
                      <a:pt x="6224" y="37958"/>
                    </a:cubicBezTo>
                    <a:cubicBezTo>
                      <a:pt x="4166" y="38397"/>
                      <a:pt x="2075" y="38717"/>
                      <a:pt x="0" y="39055"/>
                    </a:cubicBezTo>
                    <a:lnTo>
                      <a:pt x="0" y="39982"/>
                    </a:lnTo>
                    <a:cubicBezTo>
                      <a:pt x="928" y="39864"/>
                      <a:pt x="1855" y="39729"/>
                      <a:pt x="2783" y="39561"/>
                    </a:cubicBezTo>
                    <a:cubicBezTo>
                      <a:pt x="5633" y="39105"/>
                      <a:pt x="8484" y="38532"/>
                      <a:pt x="11301" y="37941"/>
                    </a:cubicBezTo>
                    <a:cubicBezTo>
                      <a:pt x="14134" y="37351"/>
                      <a:pt x="16968" y="36676"/>
                      <a:pt x="19852" y="36204"/>
                    </a:cubicBezTo>
                    <a:cubicBezTo>
                      <a:pt x="21387" y="35951"/>
                      <a:pt x="22938" y="35749"/>
                      <a:pt x="24507" y="35631"/>
                    </a:cubicBezTo>
                    <a:cubicBezTo>
                      <a:pt x="26109" y="35513"/>
                      <a:pt x="27712" y="35462"/>
                      <a:pt x="29314" y="35395"/>
                    </a:cubicBezTo>
                    <a:cubicBezTo>
                      <a:pt x="30545" y="35344"/>
                      <a:pt x="31776" y="35226"/>
                      <a:pt x="32991" y="35057"/>
                    </a:cubicBezTo>
                    <a:cubicBezTo>
                      <a:pt x="34610" y="34821"/>
                      <a:pt x="36162" y="34332"/>
                      <a:pt x="37612" y="33607"/>
                    </a:cubicBezTo>
                    <a:cubicBezTo>
                      <a:pt x="40412" y="32173"/>
                      <a:pt x="42554" y="30031"/>
                      <a:pt x="44207" y="27366"/>
                    </a:cubicBezTo>
                    <a:cubicBezTo>
                      <a:pt x="45050" y="26034"/>
                      <a:pt x="45742" y="24617"/>
                      <a:pt x="46535" y="23284"/>
                    </a:cubicBezTo>
                    <a:cubicBezTo>
                      <a:pt x="47648" y="21294"/>
                      <a:pt x="49082" y="19506"/>
                      <a:pt x="50768" y="17988"/>
                    </a:cubicBezTo>
                    <a:cubicBezTo>
                      <a:pt x="52370" y="16588"/>
                      <a:pt x="54091" y="15340"/>
                      <a:pt x="55912" y="14261"/>
                    </a:cubicBezTo>
                    <a:cubicBezTo>
                      <a:pt x="57768" y="13131"/>
                      <a:pt x="59691" y="12152"/>
                      <a:pt x="61613" y="11140"/>
                    </a:cubicBezTo>
                    <a:cubicBezTo>
                      <a:pt x="63738" y="10061"/>
                      <a:pt x="65847" y="8948"/>
                      <a:pt x="68039" y="7986"/>
                    </a:cubicBezTo>
                    <a:cubicBezTo>
                      <a:pt x="70114" y="7076"/>
                      <a:pt x="72222" y="6266"/>
                      <a:pt x="74482" y="6030"/>
                    </a:cubicBezTo>
                    <a:cubicBezTo>
                      <a:pt x="74913" y="5973"/>
                      <a:pt x="75345" y="5944"/>
                      <a:pt x="75777" y="5944"/>
                    </a:cubicBezTo>
                    <a:cubicBezTo>
                      <a:pt x="76497" y="5944"/>
                      <a:pt x="77217" y="6024"/>
                      <a:pt x="77923" y="6182"/>
                    </a:cubicBezTo>
                    <a:cubicBezTo>
                      <a:pt x="78277" y="6266"/>
                      <a:pt x="78615" y="6367"/>
                      <a:pt x="78969" y="6452"/>
                    </a:cubicBezTo>
                    <a:lnTo>
                      <a:pt x="78969" y="143"/>
                    </a:lnTo>
                    <a:cubicBezTo>
                      <a:pt x="78851" y="55"/>
                      <a:pt x="78695" y="5"/>
                      <a:pt x="78545" y="5"/>
                    </a:cubicBezTo>
                    <a:cubicBezTo>
                      <a:pt x="78523" y="5"/>
                      <a:pt x="78501" y="6"/>
                      <a:pt x="78480" y="8"/>
                    </a:cubicBezTo>
                    <a:cubicBezTo>
                      <a:pt x="78303" y="3"/>
                      <a:pt x="78126" y="0"/>
                      <a:pt x="77949" y="0"/>
                    </a:cubicBezTo>
                    <a:close/>
                  </a:path>
                </a:pathLst>
              </a:custGeom>
              <a:solidFill>
                <a:schemeClr val="accent1"/>
              </a:solidFill>
              <a:ln>
                <a:noFill/>
              </a:ln>
            </p:spPr>
            <p:txBody>
              <a:bodyPr spcFirstLastPara="1" wrap="square" lIns="91427" tIns="91427" rIns="91427" bIns="91427" anchor="ctr" anchorCtr="0">
                <a:noAutofit/>
              </a:bodyPr>
              <a:lstStyle/>
              <a:p>
                <a:endParaRPr sz="1401"/>
              </a:p>
            </p:txBody>
          </p:sp>
          <p:sp>
            <p:nvSpPr>
              <p:cNvPr id="780" name="Google Shape;780;p42">
                <a:extLst>
                  <a:ext uri="{FF2B5EF4-FFF2-40B4-BE49-F238E27FC236}">
                    <a16:creationId xmlns:a16="http://schemas.microsoft.com/office/drawing/2014/main" id="{95BBC320-67F7-8372-AA03-DF84B1E600A1}"/>
                  </a:ext>
                </a:extLst>
              </p:cNvPr>
              <p:cNvSpPr/>
              <p:nvPr/>
            </p:nvSpPr>
            <p:spPr>
              <a:xfrm>
                <a:off x="723041" y="1890666"/>
                <a:ext cx="3027474" cy="593771"/>
              </a:xfrm>
              <a:custGeom>
                <a:avLst/>
                <a:gdLst/>
                <a:ahLst/>
                <a:cxnLst/>
                <a:rect l="l" t="t" r="r" b="b"/>
                <a:pathLst>
                  <a:path w="78969" h="15488" extrusionOk="0">
                    <a:moveTo>
                      <a:pt x="59855" y="0"/>
                    </a:moveTo>
                    <a:cubicBezTo>
                      <a:pt x="59177" y="0"/>
                      <a:pt x="58501" y="102"/>
                      <a:pt x="57852" y="309"/>
                    </a:cubicBezTo>
                    <a:cubicBezTo>
                      <a:pt x="56435" y="748"/>
                      <a:pt x="55322" y="1608"/>
                      <a:pt x="54260" y="2603"/>
                    </a:cubicBezTo>
                    <a:cubicBezTo>
                      <a:pt x="53298" y="3514"/>
                      <a:pt x="52455" y="4543"/>
                      <a:pt x="51443" y="5403"/>
                    </a:cubicBezTo>
                    <a:cubicBezTo>
                      <a:pt x="50836" y="5959"/>
                      <a:pt x="50161" y="6432"/>
                      <a:pt x="49436" y="6836"/>
                    </a:cubicBezTo>
                    <a:cubicBezTo>
                      <a:pt x="48221" y="7494"/>
                      <a:pt x="46906" y="7899"/>
                      <a:pt x="45573" y="8270"/>
                    </a:cubicBezTo>
                    <a:cubicBezTo>
                      <a:pt x="44005" y="8709"/>
                      <a:pt x="42402" y="9046"/>
                      <a:pt x="40800" y="9299"/>
                    </a:cubicBezTo>
                    <a:cubicBezTo>
                      <a:pt x="39636" y="9468"/>
                      <a:pt x="38489" y="9586"/>
                      <a:pt x="37326" y="9619"/>
                    </a:cubicBezTo>
                    <a:cubicBezTo>
                      <a:pt x="36828" y="9636"/>
                      <a:pt x="36330" y="9645"/>
                      <a:pt x="35833" y="9645"/>
                    </a:cubicBezTo>
                    <a:cubicBezTo>
                      <a:pt x="34340" y="9645"/>
                      <a:pt x="32848" y="9569"/>
                      <a:pt x="31355" y="9417"/>
                    </a:cubicBezTo>
                    <a:cubicBezTo>
                      <a:pt x="30292" y="9299"/>
                      <a:pt x="29230" y="9164"/>
                      <a:pt x="28167" y="9046"/>
                    </a:cubicBezTo>
                    <a:cubicBezTo>
                      <a:pt x="26649" y="8860"/>
                      <a:pt x="25131" y="8759"/>
                      <a:pt x="23596" y="8742"/>
                    </a:cubicBezTo>
                    <a:cubicBezTo>
                      <a:pt x="23474" y="8741"/>
                      <a:pt x="23353" y="8740"/>
                      <a:pt x="23231" y="8740"/>
                    </a:cubicBezTo>
                    <a:cubicBezTo>
                      <a:pt x="22172" y="8740"/>
                      <a:pt x="21115" y="8803"/>
                      <a:pt x="20071" y="8894"/>
                    </a:cubicBezTo>
                    <a:cubicBezTo>
                      <a:pt x="19413" y="8962"/>
                      <a:pt x="18756" y="9063"/>
                      <a:pt x="18098" y="9130"/>
                    </a:cubicBezTo>
                    <a:cubicBezTo>
                      <a:pt x="16782" y="9282"/>
                      <a:pt x="15467" y="9518"/>
                      <a:pt x="14168" y="9771"/>
                    </a:cubicBezTo>
                    <a:cubicBezTo>
                      <a:pt x="12431" y="10092"/>
                      <a:pt x="10710" y="10395"/>
                      <a:pt x="8956" y="10682"/>
                    </a:cubicBezTo>
                    <a:cubicBezTo>
                      <a:pt x="7556" y="10901"/>
                      <a:pt x="6139" y="11137"/>
                      <a:pt x="4723" y="11373"/>
                    </a:cubicBezTo>
                    <a:cubicBezTo>
                      <a:pt x="3913" y="11492"/>
                      <a:pt x="3103" y="11610"/>
                      <a:pt x="2277" y="11711"/>
                    </a:cubicBezTo>
                    <a:cubicBezTo>
                      <a:pt x="1518" y="11829"/>
                      <a:pt x="759" y="11913"/>
                      <a:pt x="0" y="12014"/>
                    </a:cubicBezTo>
                    <a:lnTo>
                      <a:pt x="0" y="12723"/>
                    </a:lnTo>
                    <a:cubicBezTo>
                      <a:pt x="557" y="12672"/>
                      <a:pt x="1113" y="12605"/>
                      <a:pt x="1670" y="12554"/>
                    </a:cubicBezTo>
                    <a:cubicBezTo>
                      <a:pt x="4470" y="12267"/>
                      <a:pt x="7236" y="11812"/>
                      <a:pt x="10019" y="11424"/>
                    </a:cubicBezTo>
                    <a:cubicBezTo>
                      <a:pt x="13190" y="10969"/>
                      <a:pt x="16293" y="10361"/>
                      <a:pt x="19481" y="10092"/>
                    </a:cubicBezTo>
                    <a:cubicBezTo>
                      <a:pt x="20370" y="10007"/>
                      <a:pt x="21266" y="9964"/>
                      <a:pt x="22164" y="9964"/>
                    </a:cubicBezTo>
                    <a:cubicBezTo>
                      <a:pt x="23226" y="9964"/>
                      <a:pt x="24291" y="10023"/>
                      <a:pt x="25350" y="10142"/>
                    </a:cubicBezTo>
                    <a:cubicBezTo>
                      <a:pt x="26936" y="10328"/>
                      <a:pt x="28521" y="10598"/>
                      <a:pt x="30107" y="10867"/>
                    </a:cubicBezTo>
                    <a:cubicBezTo>
                      <a:pt x="32772" y="11340"/>
                      <a:pt x="35453" y="11610"/>
                      <a:pt x="38169" y="11694"/>
                    </a:cubicBezTo>
                    <a:cubicBezTo>
                      <a:pt x="38938" y="11715"/>
                      <a:pt x="39709" y="11727"/>
                      <a:pt x="40480" y="11727"/>
                    </a:cubicBezTo>
                    <a:cubicBezTo>
                      <a:pt x="42146" y="11727"/>
                      <a:pt x="43818" y="11674"/>
                      <a:pt x="45489" y="11559"/>
                    </a:cubicBezTo>
                    <a:cubicBezTo>
                      <a:pt x="47344" y="11424"/>
                      <a:pt x="49200" y="11188"/>
                      <a:pt x="51038" y="10851"/>
                    </a:cubicBezTo>
                    <a:cubicBezTo>
                      <a:pt x="52944" y="10513"/>
                      <a:pt x="54782" y="9923"/>
                      <a:pt x="56655" y="9518"/>
                    </a:cubicBezTo>
                    <a:cubicBezTo>
                      <a:pt x="57703" y="9272"/>
                      <a:pt x="58770" y="9150"/>
                      <a:pt x="59836" y="9150"/>
                    </a:cubicBezTo>
                    <a:cubicBezTo>
                      <a:pt x="60520" y="9150"/>
                      <a:pt x="61204" y="9200"/>
                      <a:pt x="61883" y="9299"/>
                    </a:cubicBezTo>
                    <a:cubicBezTo>
                      <a:pt x="64278" y="9653"/>
                      <a:pt x="66538" y="10480"/>
                      <a:pt x="68748" y="11407"/>
                    </a:cubicBezTo>
                    <a:cubicBezTo>
                      <a:pt x="71969" y="12757"/>
                      <a:pt x="75191" y="14089"/>
                      <a:pt x="78429" y="15371"/>
                    </a:cubicBezTo>
                    <a:cubicBezTo>
                      <a:pt x="78565" y="15420"/>
                      <a:pt x="78691" y="15487"/>
                      <a:pt x="78821" y="15487"/>
                    </a:cubicBezTo>
                    <a:cubicBezTo>
                      <a:pt x="78870" y="15487"/>
                      <a:pt x="78919" y="15478"/>
                      <a:pt x="78969" y="15455"/>
                    </a:cubicBezTo>
                    <a:lnTo>
                      <a:pt x="78969" y="8843"/>
                    </a:lnTo>
                    <a:cubicBezTo>
                      <a:pt x="75731" y="7595"/>
                      <a:pt x="72695" y="5976"/>
                      <a:pt x="69726" y="4205"/>
                    </a:cubicBezTo>
                    <a:cubicBezTo>
                      <a:pt x="68174" y="3261"/>
                      <a:pt x="66623" y="2316"/>
                      <a:pt x="64987" y="1507"/>
                    </a:cubicBezTo>
                    <a:cubicBezTo>
                      <a:pt x="63873" y="933"/>
                      <a:pt x="62676" y="495"/>
                      <a:pt x="61462" y="191"/>
                    </a:cubicBezTo>
                    <a:cubicBezTo>
                      <a:pt x="60932" y="64"/>
                      <a:pt x="60392" y="0"/>
                      <a:pt x="59855"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781" name="Google Shape;781;p42">
                <a:extLst>
                  <a:ext uri="{FF2B5EF4-FFF2-40B4-BE49-F238E27FC236}">
                    <a16:creationId xmlns:a16="http://schemas.microsoft.com/office/drawing/2014/main" id="{EA06D0F6-505F-01A2-B5A8-AB7391BBFE3E}"/>
                  </a:ext>
                </a:extLst>
              </p:cNvPr>
              <p:cNvSpPr/>
              <p:nvPr/>
            </p:nvSpPr>
            <p:spPr>
              <a:xfrm>
                <a:off x="723041" y="2367355"/>
                <a:ext cx="3027474" cy="2082876"/>
              </a:xfrm>
              <a:custGeom>
                <a:avLst/>
                <a:gdLst/>
                <a:ahLst/>
                <a:cxnLst/>
                <a:rect l="l" t="t" r="r" b="b"/>
                <a:pathLst>
                  <a:path w="78969" h="54330" extrusionOk="0">
                    <a:moveTo>
                      <a:pt x="18754" y="0"/>
                    </a:moveTo>
                    <a:cubicBezTo>
                      <a:pt x="18642" y="0"/>
                      <a:pt x="18530" y="1"/>
                      <a:pt x="18418" y="2"/>
                    </a:cubicBezTo>
                    <a:cubicBezTo>
                      <a:pt x="17575" y="19"/>
                      <a:pt x="16748" y="86"/>
                      <a:pt x="15922" y="137"/>
                    </a:cubicBezTo>
                    <a:cubicBezTo>
                      <a:pt x="14792" y="238"/>
                      <a:pt x="13645" y="323"/>
                      <a:pt x="12515" y="441"/>
                    </a:cubicBezTo>
                    <a:cubicBezTo>
                      <a:pt x="10795" y="609"/>
                      <a:pt x="9091" y="778"/>
                      <a:pt x="7371" y="947"/>
                    </a:cubicBezTo>
                    <a:cubicBezTo>
                      <a:pt x="5617" y="1098"/>
                      <a:pt x="3862" y="1284"/>
                      <a:pt x="2091" y="1368"/>
                    </a:cubicBezTo>
                    <a:cubicBezTo>
                      <a:pt x="1400" y="1385"/>
                      <a:pt x="692" y="1436"/>
                      <a:pt x="0" y="1469"/>
                    </a:cubicBezTo>
                    <a:lnTo>
                      <a:pt x="0" y="2212"/>
                    </a:lnTo>
                    <a:lnTo>
                      <a:pt x="3103" y="2212"/>
                    </a:lnTo>
                    <a:cubicBezTo>
                      <a:pt x="3542" y="2212"/>
                      <a:pt x="3964" y="2161"/>
                      <a:pt x="4385" y="2060"/>
                    </a:cubicBezTo>
                    <a:cubicBezTo>
                      <a:pt x="5414" y="1992"/>
                      <a:pt x="6426" y="1942"/>
                      <a:pt x="7455" y="1874"/>
                    </a:cubicBezTo>
                    <a:cubicBezTo>
                      <a:pt x="9007" y="1756"/>
                      <a:pt x="10575" y="1621"/>
                      <a:pt x="12127" y="1520"/>
                    </a:cubicBezTo>
                    <a:cubicBezTo>
                      <a:pt x="13645" y="1419"/>
                      <a:pt x="15180" y="1335"/>
                      <a:pt x="16698" y="1284"/>
                    </a:cubicBezTo>
                    <a:cubicBezTo>
                      <a:pt x="17081" y="1267"/>
                      <a:pt x="17465" y="1258"/>
                      <a:pt x="17848" y="1258"/>
                    </a:cubicBezTo>
                    <a:cubicBezTo>
                      <a:pt x="19336" y="1258"/>
                      <a:pt x="20822" y="1390"/>
                      <a:pt x="22298" y="1672"/>
                    </a:cubicBezTo>
                    <a:cubicBezTo>
                      <a:pt x="23714" y="1959"/>
                      <a:pt x="25131" y="2330"/>
                      <a:pt x="26514" y="2802"/>
                    </a:cubicBezTo>
                    <a:cubicBezTo>
                      <a:pt x="29466" y="3780"/>
                      <a:pt x="32417" y="4742"/>
                      <a:pt x="35386" y="5619"/>
                    </a:cubicBezTo>
                    <a:cubicBezTo>
                      <a:pt x="38658" y="6580"/>
                      <a:pt x="42065" y="7103"/>
                      <a:pt x="45472" y="7187"/>
                    </a:cubicBezTo>
                    <a:cubicBezTo>
                      <a:pt x="47074" y="7221"/>
                      <a:pt x="48694" y="7322"/>
                      <a:pt x="50279" y="7474"/>
                    </a:cubicBezTo>
                    <a:cubicBezTo>
                      <a:pt x="52286" y="7626"/>
                      <a:pt x="54260" y="7929"/>
                      <a:pt x="56216" y="8368"/>
                    </a:cubicBezTo>
                    <a:cubicBezTo>
                      <a:pt x="57262" y="8587"/>
                      <a:pt x="58291" y="8857"/>
                      <a:pt x="59286" y="9211"/>
                    </a:cubicBezTo>
                    <a:cubicBezTo>
                      <a:pt x="60686" y="9667"/>
                      <a:pt x="62069" y="10223"/>
                      <a:pt x="63401" y="10864"/>
                    </a:cubicBezTo>
                    <a:cubicBezTo>
                      <a:pt x="65644" y="11960"/>
                      <a:pt x="67770" y="13259"/>
                      <a:pt x="69574" y="15013"/>
                    </a:cubicBezTo>
                    <a:cubicBezTo>
                      <a:pt x="70654" y="16008"/>
                      <a:pt x="71565" y="17189"/>
                      <a:pt x="72239" y="18505"/>
                    </a:cubicBezTo>
                    <a:cubicBezTo>
                      <a:pt x="73538" y="21035"/>
                      <a:pt x="73791" y="23750"/>
                      <a:pt x="73437" y="26533"/>
                    </a:cubicBezTo>
                    <a:cubicBezTo>
                      <a:pt x="73099" y="29181"/>
                      <a:pt x="72205" y="31661"/>
                      <a:pt x="71008" y="34039"/>
                    </a:cubicBezTo>
                    <a:cubicBezTo>
                      <a:pt x="69304" y="37328"/>
                      <a:pt x="67331" y="40482"/>
                      <a:pt x="65122" y="43450"/>
                    </a:cubicBezTo>
                    <a:cubicBezTo>
                      <a:pt x="64177" y="44732"/>
                      <a:pt x="63199" y="45997"/>
                      <a:pt x="62322" y="47330"/>
                    </a:cubicBezTo>
                    <a:cubicBezTo>
                      <a:pt x="61394" y="48746"/>
                      <a:pt x="60568" y="50214"/>
                      <a:pt x="60197" y="51884"/>
                    </a:cubicBezTo>
                    <a:cubicBezTo>
                      <a:pt x="59994" y="52693"/>
                      <a:pt x="59960" y="53520"/>
                      <a:pt x="60095" y="54329"/>
                    </a:cubicBezTo>
                    <a:lnTo>
                      <a:pt x="77215" y="54329"/>
                    </a:lnTo>
                    <a:cubicBezTo>
                      <a:pt x="76726" y="54295"/>
                      <a:pt x="76237" y="54245"/>
                      <a:pt x="75747" y="54177"/>
                    </a:cubicBezTo>
                    <a:cubicBezTo>
                      <a:pt x="74432" y="53975"/>
                      <a:pt x="73133" y="53671"/>
                      <a:pt x="72003" y="52912"/>
                    </a:cubicBezTo>
                    <a:cubicBezTo>
                      <a:pt x="70671" y="52002"/>
                      <a:pt x="70047" y="50737"/>
                      <a:pt x="70249" y="49084"/>
                    </a:cubicBezTo>
                    <a:cubicBezTo>
                      <a:pt x="70434" y="47498"/>
                      <a:pt x="71075" y="46081"/>
                      <a:pt x="71784" y="44682"/>
                    </a:cubicBezTo>
                    <a:cubicBezTo>
                      <a:pt x="72644" y="42927"/>
                      <a:pt x="73690" y="41275"/>
                      <a:pt x="74668" y="39588"/>
                    </a:cubicBezTo>
                    <a:cubicBezTo>
                      <a:pt x="76355" y="36754"/>
                      <a:pt x="77704" y="33735"/>
                      <a:pt x="78699" y="30598"/>
                    </a:cubicBezTo>
                    <a:cubicBezTo>
                      <a:pt x="78834" y="30176"/>
                      <a:pt x="78901" y="29721"/>
                      <a:pt x="78935" y="29266"/>
                    </a:cubicBezTo>
                    <a:cubicBezTo>
                      <a:pt x="78935" y="29181"/>
                      <a:pt x="78901" y="29080"/>
                      <a:pt x="78969" y="28979"/>
                    </a:cubicBezTo>
                    <a:lnTo>
                      <a:pt x="78969" y="20950"/>
                    </a:lnTo>
                    <a:cubicBezTo>
                      <a:pt x="78885" y="19888"/>
                      <a:pt x="78480" y="18943"/>
                      <a:pt x="77974" y="18032"/>
                    </a:cubicBezTo>
                    <a:cubicBezTo>
                      <a:pt x="76793" y="15857"/>
                      <a:pt x="75090" y="14153"/>
                      <a:pt x="73083" y="12719"/>
                    </a:cubicBezTo>
                    <a:cubicBezTo>
                      <a:pt x="68529" y="9481"/>
                      <a:pt x="63317" y="7255"/>
                      <a:pt x="57818" y="6209"/>
                    </a:cubicBezTo>
                    <a:cubicBezTo>
                      <a:pt x="54411" y="5534"/>
                      <a:pt x="50954" y="5332"/>
                      <a:pt x="47496" y="5180"/>
                    </a:cubicBezTo>
                    <a:cubicBezTo>
                      <a:pt x="46197" y="5113"/>
                      <a:pt x="44899" y="5045"/>
                      <a:pt x="43617" y="4944"/>
                    </a:cubicBezTo>
                    <a:cubicBezTo>
                      <a:pt x="40834" y="4758"/>
                      <a:pt x="38118" y="4219"/>
                      <a:pt x="35420" y="3561"/>
                    </a:cubicBezTo>
                    <a:cubicBezTo>
                      <a:pt x="32468" y="2853"/>
                      <a:pt x="29567" y="2043"/>
                      <a:pt x="26666" y="1183"/>
                    </a:cubicBezTo>
                    <a:cubicBezTo>
                      <a:pt x="24091" y="389"/>
                      <a:pt x="21439" y="0"/>
                      <a:pt x="18754" y="0"/>
                    </a:cubicBez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782" name="Google Shape;782;p42">
                <a:extLst>
                  <a:ext uri="{FF2B5EF4-FFF2-40B4-BE49-F238E27FC236}">
                    <a16:creationId xmlns:a16="http://schemas.microsoft.com/office/drawing/2014/main" id="{BE33B4EC-469E-9531-53E6-21993F4986F9}"/>
                  </a:ext>
                </a:extLst>
              </p:cNvPr>
              <p:cNvSpPr/>
              <p:nvPr/>
            </p:nvSpPr>
            <p:spPr>
              <a:xfrm>
                <a:off x="723041" y="2445832"/>
                <a:ext cx="2498570" cy="2004400"/>
              </a:xfrm>
              <a:custGeom>
                <a:avLst/>
                <a:gdLst/>
                <a:ahLst/>
                <a:cxnLst/>
                <a:rect l="l" t="t" r="r" b="b"/>
                <a:pathLst>
                  <a:path w="65173" h="52283" extrusionOk="0">
                    <a:moveTo>
                      <a:pt x="15202" y="1"/>
                    </a:moveTo>
                    <a:cubicBezTo>
                      <a:pt x="13847" y="1"/>
                      <a:pt x="12495" y="45"/>
                      <a:pt x="11149" y="131"/>
                    </a:cubicBezTo>
                    <a:cubicBezTo>
                      <a:pt x="10508" y="165"/>
                      <a:pt x="9884" y="148"/>
                      <a:pt x="9243" y="198"/>
                    </a:cubicBezTo>
                    <a:cubicBezTo>
                      <a:pt x="7792" y="316"/>
                      <a:pt x="6359" y="401"/>
                      <a:pt x="4908" y="418"/>
                    </a:cubicBezTo>
                    <a:cubicBezTo>
                      <a:pt x="3964" y="427"/>
                      <a:pt x="3019" y="437"/>
                      <a:pt x="2074" y="437"/>
                    </a:cubicBezTo>
                    <a:cubicBezTo>
                      <a:pt x="1383" y="437"/>
                      <a:pt x="691" y="432"/>
                      <a:pt x="0" y="418"/>
                    </a:cubicBezTo>
                    <a:lnTo>
                      <a:pt x="0" y="1244"/>
                    </a:lnTo>
                    <a:cubicBezTo>
                      <a:pt x="1063" y="1345"/>
                      <a:pt x="2142" y="1413"/>
                      <a:pt x="3205" y="1446"/>
                    </a:cubicBezTo>
                    <a:cubicBezTo>
                      <a:pt x="4160" y="1469"/>
                      <a:pt x="5114" y="1476"/>
                      <a:pt x="6067" y="1476"/>
                    </a:cubicBezTo>
                    <a:cubicBezTo>
                      <a:pt x="7972" y="1476"/>
                      <a:pt x="9873" y="1446"/>
                      <a:pt x="11773" y="1446"/>
                    </a:cubicBezTo>
                    <a:cubicBezTo>
                      <a:pt x="12036" y="1442"/>
                      <a:pt x="12299" y="1439"/>
                      <a:pt x="12562" y="1439"/>
                    </a:cubicBezTo>
                    <a:cubicBezTo>
                      <a:pt x="14120" y="1439"/>
                      <a:pt x="15676" y="1524"/>
                      <a:pt x="17221" y="1683"/>
                    </a:cubicBezTo>
                    <a:cubicBezTo>
                      <a:pt x="18739" y="1851"/>
                      <a:pt x="20257" y="2189"/>
                      <a:pt x="21724" y="2678"/>
                    </a:cubicBezTo>
                    <a:cubicBezTo>
                      <a:pt x="23225" y="3201"/>
                      <a:pt x="24676" y="3841"/>
                      <a:pt x="26076" y="4600"/>
                    </a:cubicBezTo>
                    <a:cubicBezTo>
                      <a:pt x="28842" y="6034"/>
                      <a:pt x="31540" y="7569"/>
                      <a:pt x="34188" y="9188"/>
                    </a:cubicBezTo>
                    <a:cubicBezTo>
                      <a:pt x="35521" y="10032"/>
                      <a:pt x="37005" y="10588"/>
                      <a:pt x="38557" y="10841"/>
                    </a:cubicBezTo>
                    <a:cubicBezTo>
                      <a:pt x="39856" y="11027"/>
                      <a:pt x="41171" y="11027"/>
                      <a:pt x="42487" y="11077"/>
                    </a:cubicBezTo>
                    <a:cubicBezTo>
                      <a:pt x="43887" y="11111"/>
                      <a:pt x="45270" y="11060"/>
                      <a:pt x="46670" y="11162"/>
                    </a:cubicBezTo>
                    <a:cubicBezTo>
                      <a:pt x="48154" y="11246"/>
                      <a:pt x="49621" y="11533"/>
                      <a:pt x="51021" y="12039"/>
                    </a:cubicBezTo>
                    <a:cubicBezTo>
                      <a:pt x="52219" y="12460"/>
                      <a:pt x="53315" y="13135"/>
                      <a:pt x="54209" y="14029"/>
                    </a:cubicBezTo>
                    <a:cubicBezTo>
                      <a:pt x="55390" y="15193"/>
                      <a:pt x="55946" y="16846"/>
                      <a:pt x="55744" y="18499"/>
                    </a:cubicBezTo>
                    <a:cubicBezTo>
                      <a:pt x="55609" y="19612"/>
                      <a:pt x="55322" y="20691"/>
                      <a:pt x="54917" y="21737"/>
                    </a:cubicBezTo>
                    <a:cubicBezTo>
                      <a:pt x="54260" y="23474"/>
                      <a:pt x="53568" y="25195"/>
                      <a:pt x="52927" y="26932"/>
                    </a:cubicBezTo>
                    <a:cubicBezTo>
                      <a:pt x="52370" y="28416"/>
                      <a:pt x="51864" y="29883"/>
                      <a:pt x="51325" y="31368"/>
                    </a:cubicBezTo>
                    <a:cubicBezTo>
                      <a:pt x="50684" y="33105"/>
                      <a:pt x="49908" y="34775"/>
                      <a:pt x="48845" y="36293"/>
                    </a:cubicBezTo>
                    <a:cubicBezTo>
                      <a:pt x="48188" y="37204"/>
                      <a:pt x="47445" y="38030"/>
                      <a:pt x="46602" y="38738"/>
                    </a:cubicBezTo>
                    <a:cubicBezTo>
                      <a:pt x="45793" y="39413"/>
                      <a:pt x="44915" y="39987"/>
                      <a:pt x="43971" y="40442"/>
                    </a:cubicBezTo>
                    <a:cubicBezTo>
                      <a:pt x="43144" y="40864"/>
                      <a:pt x="42267" y="41201"/>
                      <a:pt x="41374" y="41454"/>
                    </a:cubicBezTo>
                    <a:cubicBezTo>
                      <a:pt x="40463" y="41707"/>
                      <a:pt x="39552" y="41926"/>
                      <a:pt x="38641" y="42095"/>
                    </a:cubicBezTo>
                    <a:cubicBezTo>
                      <a:pt x="37848" y="42230"/>
                      <a:pt x="37039" y="42382"/>
                      <a:pt x="36263" y="42584"/>
                    </a:cubicBezTo>
                    <a:cubicBezTo>
                      <a:pt x="35065" y="42854"/>
                      <a:pt x="33902" y="43326"/>
                      <a:pt x="32839" y="43950"/>
                    </a:cubicBezTo>
                    <a:cubicBezTo>
                      <a:pt x="31776" y="44574"/>
                      <a:pt x="30883" y="45418"/>
                      <a:pt x="30208" y="46446"/>
                    </a:cubicBezTo>
                    <a:cubicBezTo>
                      <a:pt x="29010" y="48369"/>
                      <a:pt x="28926" y="50309"/>
                      <a:pt x="30124" y="52265"/>
                    </a:cubicBezTo>
                    <a:lnTo>
                      <a:pt x="30124" y="52282"/>
                    </a:lnTo>
                    <a:lnTo>
                      <a:pt x="48154" y="52282"/>
                    </a:lnTo>
                    <a:cubicBezTo>
                      <a:pt x="48306" y="51220"/>
                      <a:pt x="48677" y="50208"/>
                      <a:pt x="49284" y="49331"/>
                    </a:cubicBezTo>
                    <a:cubicBezTo>
                      <a:pt x="50110" y="48015"/>
                      <a:pt x="51156" y="46885"/>
                      <a:pt x="52202" y="45755"/>
                    </a:cubicBezTo>
                    <a:cubicBezTo>
                      <a:pt x="53450" y="44422"/>
                      <a:pt x="54681" y="43056"/>
                      <a:pt x="55862" y="41656"/>
                    </a:cubicBezTo>
                    <a:cubicBezTo>
                      <a:pt x="58426" y="38603"/>
                      <a:pt x="60146" y="35095"/>
                      <a:pt x="61343" y="31317"/>
                    </a:cubicBezTo>
                    <a:cubicBezTo>
                      <a:pt x="61968" y="29394"/>
                      <a:pt x="62676" y="27488"/>
                      <a:pt x="63469" y="25616"/>
                    </a:cubicBezTo>
                    <a:cubicBezTo>
                      <a:pt x="63924" y="24537"/>
                      <a:pt x="64312" y="23440"/>
                      <a:pt x="64632" y="22310"/>
                    </a:cubicBezTo>
                    <a:cubicBezTo>
                      <a:pt x="65020" y="20978"/>
                      <a:pt x="65172" y="19595"/>
                      <a:pt x="65054" y="18212"/>
                    </a:cubicBezTo>
                    <a:cubicBezTo>
                      <a:pt x="64801" y="15749"/>
                      <a:pt x="63587" y="13810"/>
                      <a:pt x="61698" y="12275"/>
                    </a:cubicBezTo>
                    <a:cubicBezTo>
                      <a:pt x="58729" y="9863"/>
                      <a:pt x="55238" y="8598"/>
                      <a:pt x="51527" y="7923"/>
                    </a:cubicBezTo>
                    <a:cubicBezTo>
                      <a:pt x="48660" y="7383"/>
                      <a:pt x="45776" y="7400"/>
                      <a:pt x="42875" y="7282"/>
                    </a:cubicBezTo>
                    <a:cubicBezTo>
                      <a:pt x="41306" y="7232"/>
                      <a:pt x="39737" y="7029"/>
                      <a:pt x="38186" y="6675"/>
                    </a:cubicBezTo>
                    <a:cubicBezTo>
                      <a:pt x="36381" y="6220"/>
                      <a:pt x="34661" y="5494"/>
                      <a:pt x="32940" y="4837"/>
                    </a:cubicBezTo>
                    <a:cubicBezTo>
                      <a:pt x="30461" y="3892"/>
                      <a:pt x="28049" y="2829"/>
                      <a:pt x="25603" y="1834"/>
                    </a:cubicBezTo>
                    <a:cubicBezTo>
                      <a:pt x="23040" y="772"/>
                      <a:pt x="20324" y="165"/>
                      <a:pt x="17558" y="47"/>
                    </a:cubicBezTo>
                    <a:cubicBezTo>
                      <a:pt x="16772" y="16"/>
                      <a:pt x="15987" y="1"/>
                      <a:pt x="15202"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783" name="Google Shape;783;p42">
                <a:extLst>
                  <a:ext uri="{FF2B5EF4-FFF2-40B4-BE49-F238E27FC236}">
                    <a16:creationId xmlns:a16="http://schemas.microsoft.com/office/drawing/2014/main" id="{35E69FD8-4CC2-723A-5B9C-4DC7CA1A1480}"/>
                  </a:ext>
                </a:extLst>
              </p:cNvPr>
              <p:cNvSpPr/>
              <p:nvPr/>
            </p:nvSpPr>
            <p:spPr>
              <a:xfrm>
                <a:off x="722390" y="2488348"/>
                <a:ext cx="2153264" cy="1961883"/>
              </a:xfrm>
              <a:custGeom>
                <a:avLst/>
                <a:gdLst/>
                <a:ahLst/>
                <a:cxnLst/>
                <a:rect l="l" t="t" r="r" b="b"/>
                <a:pathLst>
                  <a:path w="56166" h="51174" extrusionOk="0">
                    <a:moveTo>
                      <a:pt x="0" y="0"/>
                    </a:moveTo>
                    <a:lnTo>
                      <a:pt x="0" y="1029"/>
                    </a:lnTo>
                    <a:cubicBezTo>
                      <a:pt x="1012" y="1181"/>
                      <a:pt x="2024" y="1316"/>
                      <a:pt x="3036" y="1417"/>
                    </a:cubicBezTo>
                    <a:cubicBezTo>
                      <a:pt x="4959" y="1619"/>
                      <a:pt x="6882" y="1704"/>
                      <a:pt x="8804" y="1771"/>
                    </a:cubicBezTo>
                    <a:cubicBezTo>
                      <a:pt x="10356" y="1822"/>
                      <a:pt x="11925" y="1889"/>
                      <a:pt x="13476" y="2024"/>
                    </a:cubicBezTo>
                    <a:cubicBezTo>
                      <a:pt x="14994" y="2159"/>
                      <a:pt x="16512" y="2429"/>
                      <a:pt x="17980" y="2851"/>
                    </a:cubicBezTo>
                    <a:cubicBezTo>
                      <a:pt x="20324" y="3542"/>
                      <a:pt x="22534" y="4655"/>
                      <a:pt x="24473" y="6140"/>
                    </a:cubicBezTo>
                    <a:cubicBezTo>
                      <a:pt x="25620" y="6932"/>
                      <a:pt x="26683" y="7843"/>
                      <a:pt x="27644" y="8872"/>
                    </a:cubicBezTo>
                    <a:cubicBezTo>
                      <a:pt x="28977" y="10390"/>
                      <a:pt x="29770" y="12178"/>
                      <a:pt x="30275" y="14117"/>
                    </a:cubicBezTo>
                    <a:cubicBezTo>
                      <a:pt x="30343" y="14269"/>
                      <a:pt x="30394" y="14438"/>
                      <a:pt x="30444" y="14607"/>
                    </a:cubicBezTo>
                    <a:cubicBezTo>
                      <a:pt x="30765" y="15838"/>
                      <a:pt x="30984" y="17086"/>
                      <a:pt x="31136" y="18351"/>
                    </a:cubicBezTo>
                    <a:cubicBezTo>
                      <a:pt x="31287" y="19346"/>
                      <a:pt x="31355" y="20375"/>
                      <a:pt x="31355" y="21404"/>
                    </a:cubicBezTo>
                    <a:cubicBezTo>
                      <a:pt x="31287" y="23411"/>
                      <a:pt x="30748" y="25317"/>
                      <a:pt x="29972" y="27172"/>
                    </a:cubicBezTo>
                    <a:cubicBezTo>
                      <a:pt x="28808" y="29938"/>
                      <a:pt x="27324" y="32536"/>
                      <a:pt x="25789" y="35083"/>
                    </a:cubicBezTo>
                    <a:cubicBezTo>
                      <a:pt x="24524" y="37191"/>
                      <a:pt x="23225" y="39299"/>
                      <a:pt x="22062" y="41458"/>
                    </a:cubicBezTo>
                    <a:cubicBezTo>
                      <a:pt x="21218" y="43044"/>
                      <a:pt x="20392" y="44629"/>
                      <a:pt x="19683" y="46282"/>
                    </a:cubicBezTo>
                    <a:cubicBezTo>
                      <a:pt x="18958" y="47867"/>
                      <a:pt x="18334" y="49503"/>
                      <a:pt x="17777" y="51173"/>
                    </a:cubicBezTo>
                    <a:lnTo>
                      <a:pt x="30309" y="51173"/>
                    </a:lnTo>
                    <a:cubicBezTo>
                      <a:pt x="29314" y="49588"/>
                      <a:pt x="29095" y="47918"/>
                      <a:pt x="29955" y="46113"/>
                    </a:cubicBezTo>
                    <a:cubicBezTo>
                      <a:pt x="30596" y="44781"/>
                      <a:pt x="31608" y="43786"/>
                      <a:pt x="32856" y="43010"/>
                    </a:cubicBezTo>
                    <a:cubicBezTo>
                      <a:pt x="34526" y="41981"/>
                      <a:pt x="36381" y="41559"/>
                      <a:pt x="38270" y="41205"/>
                    </a:cubicBezTo>
                    <a:cubicBezTo>
                      <a:pt x="39923" y="40901"/>
                      <a:pt x="41576" y="40547"/>
                      <a:pt x="43145" y="39889"/>
                    </a:cubicBezTo>
                    <a:cubicBezTo>
                      <a:pt x="45388" y="38996"/>
                      <a:pt x="47344" y="37478"/>
                      <a:pt x="48795" y="35521"/>
                    </a:cubicBezTo>
                    <a:cubicBezTo>
                      <a:pt x="49992" y="33902"/>
                      <a:pt x="50819" y="32097"/>
                      <a:pt x="51510" y="30225"/>
                    </a:cubicBezTo>
                    <a:cubicBezTo>
                      <a:pt x="52624" y="27223"/>
                      <a:pt x="53669" y="24187"/>
                      <a:pt x="54884" y="21235"/>
                    </a:cubicBezTo>
                    <a:cubicBezTo>
                      <a:pt x="55305" y="20206"/>
                      <a:pt x="55626" y="19127"/>
                      <a:pt x="55828" y="18030"/>
                    </a:cubicBezTo>
                    <a:cubicBezTo>
                      <a:pt x="56166" y="16192"/>
                      <a:pt x="55811" y="14522"/>
                      <a:pt x="54580" y="13072"/>
                    </a:cubicBezTo>
                    <a:cubicBezTo>
                      <a:pt x="53804" y="12161"/>
                      <a:pt x="52809" y="11554"/>
                      <a:pt x="51730" y="11065"/>
                    </a:cubicBezTo>
                    <a:cubicBezTo>
                      <a:pt x="49824" y="10204"/>
                      <a:pt x="47800" y="9884"/>
                      <a:pt x="45725" y="9850"/>
                    </a:cubicBezTo>
                    <a:cubicBezTo>
                      <a:pt x="43651" y="9816"/>
                      <a:pt x="41644" y="9816"/>
                      <a:pt x="39603" y="9682"/>
                    </a:cubicBezTo>
                    <a:cubicBezTo>
                      <a:pt x="37882" y="9580"/>
                      <a:pt x="36229" y="9091"/>
                      <a:pt x="34745" y="8231"/>
                    </a:cubicBezTo>
                    <a:cubicBezTo>
                      <a:pt x="32165" y="6696"/>
                      <a:pt x="29601" y="5161"/>
                      <a:pt x="26936" y="3778"/>
                    </a:cubicBezTo>
                    <a:cubicBezTo>
                      <a:pt x="25300" y="2935"/>
                      <a:pt x="23681" y="2092"/>
                      <a:pt x="21943" y="1467"/>
                    </a:cubicBezTo>
                    <a:cubicBezTo>
                      <a:pt x="19413" y="590"/>
                      <a:pt x="16782" y="253"/>
                      <a:pt x="14117" y="203"/>
                    </a:cubicBezTo>
                    <a:cubicBezTo>
                      <a:pt x="12991" y="188"/>
                      <a:pt x="11865" y="183"/>
                      <a:pt x="10737" y="183"/>
                    </a:cubicBezTo>
                    <a:cubicBezTo>
                      <a:pt x="9197" y="183"/>
                      <a:pt x="7654" y="193"/>
                      <a:pt x="6106" y="203"/>
                    </a:cubicBezTo>
                    <a:cubicBezTo>
                      <a:pt x="4065" y="203"/>
                      <a:pt x="2024" y="169"/>
                      <a:pt x="0" y="0"/>
                    </a:cubicBezTo>
                    <a:close/>
                  </a:path>
                </a:pathLst>
              </a:custGeom>
              <a:solidFill>
                <a:schemeClr val="dk1"/>
              </a:solidFill>
              <a:ln>
                <a:noFill/>
              </a:ln>
            </p:spPr>
            <p:txBody>
              <a:bodyPr spcFirstLastPara="1" wrap="square" lIns="91427" tIns="91427" rIns="91427" bIns="91427" anchor="ctr" anchorCtr="0">
                <a:noAutofit/>
              </a:bodyPr>
              <a:lstStyle/>
              <a:p>
                <a:endParaRPr sz="1401"/>
              </a:p>
            </p:txBody>
          </p:sp>
          <p:sp>
            <p:nvSpPr>
              <p:cNvPr id="784" name="Google Shape;784;p42">
                <a:extLst>
                  <a:ext uri="{FF2B5EF4-FFF2-40B4-BE49-F238E27FC236}">
                    <a16:creationId xmlns:a16="http://schemas.microsoft.com/office/drawing/2014/main" id="{2C0885EA-2CF3-554A-AC3A-31CAC625444A}"/>
                  </a:ext>
                </a:extLst>
              </p:cNvPr>
              <p:cNvSpPr/>
              <p:nvPr/>
            </p:nvSpPr>
            <p:spPr>
              <a:xfrm>
                <a:off x="723041" y="2589866"/>
                <a:ext cx="697704" cy="1860366"/>
              </a:xfrm>
              <a:custGeom>
                <a:avLst/>
                <a:gdLst/>
                <a:ahLst/>
                <a:cxnLst/>
                <a:rect l="l" t="t" r="r" b="b"/>
                <a:pathLst>
                  <a:path w="18199" h="48526" extrusionOk="0">
                    <a:moveTo>
                      <a:pt x="0" y="0"/>
                    </a:moveTo>
                    <a:lnTo>
                      <a:pt x="0" y="1451"/>
                    </a:lnTo>
                    <a:cubicBezTo>
                      <a:pt x="1400" y="2041"/>
                      <a:pt x="2783" y="2648"/>
                      <a:pt x="4183" y="3255"/>
                    </a:cubicBezTo>
                    <a:cubicBezTo>
                      <a:pt x="6072" y="4099"/>
                      <a:pt x="7978" y="4925"/>
                      <a:pt x="9665" y="6140"/>
                    </a:cubicBezTo>
                    <a:cubicBezTo>
                      <a:pt x="11115" y="7135"/>
                      <a:pt x="12262" y="8535"/>
                      <a:pt x="12937" y="10171"/>
                    </a:cubicBezTo>
                    <a:cubicBezTo>
                      <a:pt x="13510" y="11604"/>
                      <a:pt x="13662" y="13122"/>
                      <a:pt x="13628" y="14657"/>
                    </a:cubicBezTo>
                    <a:cubicBezTo>
                      <a:pt x="13594" y="15956"/>
                      <a:pt x="13510" y="17255"/>
                      <a:pt x="13375" y="18553"/>
                    </a:cubicBezTo>
                    <a:cubicBezTo>
                      <a:pt x="13156" y="20864"/>
                      <a:pt x="12970" y="23192"/>
                      <a:pt x="12852" y="25536"/>
                    </a:cubicBezTo>
                    <a:cubicBezTo>
                      <a:pt x="12751" y="27762"/>
                      <a:pt x="12650" y="30006"/>
                      <a:pt x="12447" y="32232"/>
                    </a:cubicBezTo>
                    <a:cubicBezTo>
                      <a:pt x="12279" y="34340"/>
                      <a:pt x="11925" y="36432"/>
                      <a:pt x="11419" y="38473"/>
                    </a:cubicBezTo>
                    <a:cubicBezTo>
                      <a:pt x="10423" y="42183"/>
                      <a:pt x="8636" y="45607"/>
                      <a:pt x="6139" y="48525"/>
                    </a:cubicBezTo>
                    <a:lnTo>
                      <a:pt x="9277" y="48525"/>
                    </a:lnTo>
                    <a:cubicBezTo>
                      <a:pt x="9546" y="48137"/>
                      <a:pt x="9816" y="47749"/>
                      <a:pt x="10069" y="47361"/>
                    </a:cubicBezTo>
                    <a:cubicBezTo>
                      <a:pt x="12110" y="44241"/>
                      <a:pt x="13679" y="40851"/>
                      <a:pt x="14708" y="37275"/>
                    </a:cubicBezTo>
                    <a:cubicBezTo>
                      <a:pt x="15602" y="34189"/>
                      <a:pt x="16074" y="31035"/>
                      <a:pt x="16512" y="27864"/>
                    </a:cubicBezTo>
                    <a:cubicBezTo>
                      <a:pt x="16664" y="26734"/>
                      <a:pt x="16799" y="25604"/>
                      <a:pt x="16934" y="24474"/>
                    </a:cubicBezTo>
                    <a:cubicBezTo>
                      <a:pt x="17103" y="23141"/>
                      <a:pt x="17288" y="21809"/>
                      <a:pt x="17457" y="20476"/>
                    </a:cubicBezTo>
                    <a:cubicBezTo>
                      <a:pt x="17642" y="18958"/>
                      <a:pt x="17794" y="17423"/>
                      <a:pt x="17963" y="15905"/>
                    </a:cubicBezTo>
                    <a:cubicBezTo>
                      <a:pt x="18131" y="14556"/>
                      <a:pt x="18199" y="13207"/>
                      <a:pt x="18182" y="11840"/>
                    </a:cubicBezTo>
                    <a:cubicBezTo>
                      <a:pt x="18165" y="10778"/>
                      <a:pt x="17946" y="9732"/>
                      <a:pt x="17541" y="8737"/>
                    </a:cubicBezTo>
                    <a:cubicBezTo>
                      <a:pt x="16900" y="7135"/>
                      <a:pt x="15821" y="5769"/>
                      <a:pt x="14421" y="4757"/>
                    </a:cubicBezTo>
                    <a:cubicBezTo>
                      <a:pt x="13476" y="4099"/>
                      <a:pt x="12464" y="3576"/>
                      <a:pt x="11385" y="3188"/>
                    </a:cubicBezTo>
                    <a:cubicBezTo>
                      <a:pt x="10103" y="2733"/>
                      <a:pt x="8787" y="2345"/>
                      <a:pt x="7455" y="2041"/>
                    </a:cubicBezTo>
                    <a:cubicBezTo>
                      <a:pt x="5245" y="1518"/>
                      <a:pt x="3053" y="945"/>
                      <a:pt x="894" y="270"/>
                    </a:cubicBezTo>
                    <a:lnTo>
                      <a:pt x="0"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7" tIns="91427" rIns="91427" bIns="91427" anchor="ctr" anchorCtr="0">
                <a:noAutofit/>
              </a:bodyPr>
              <a:lstStyle/>
              <a:p>
                <a:endParaRPr sz="1401"/>
              </a:p>
            </p:txBody>
          </p:sp>
          <p:sp>
            <p:nvSpPr>
              <p:cNvPr id="785" name="Google Shape;785;p42">
                <a:extLst>
                  <a:ext uri="{FF2B5EF4-FFF2-40B4-BE49-F238E27FC236}">
                    <a16:creationId xmlns:a16="http://schemas.microsoft.com/office/drawing/2014/main" id="{EBBF52AE-230E-5484-224A-9B80DE72909C}"/>
                  </a:ext>
                </a:extLst>
              </p:cNvPr>
              <p:cNvSpPr/>
              <p:nvPr/>
            </p:nvSpPr>
            <p:spPr>
              <a:xfrm>
                <a:off x="723041" y="2521970"/>
                <a:ext cx="1205983" cy="1928261"/>
              </a:xfrm>
              <a:custGeom>
                <a:avLst/>
                <a:gdLst/>
                <a:ahLst/>
                <a:cxnLst/>
                <a:rect l="l" t="t" r="r" b="b"/>
                <a:pathLst>
                  <a:path w="31457" h="50297" extrusionOk="0">
                    <a:moveTo>
                      <a:pt x="0" y="0"/>
                    </a:moveTo>
                    <a:lnTo>
                      <a:pt x="0" y="388"/>
                    </a:lnTo>
                    <a:cubicBezTo>
                      <a:pt x="2530" y="827"/>
                      <a:pt x="5077" y="1130"/>
                      <a:pt x="7641" y="1282"/>
                    </a:cubicBezTo>
                    <a:cubicBezTo>
                      <a:pt x="9530" y="1383"/>
                      <a:pt x="11452" y="1501"/>
                      <a:pt x="13341" y="1771"/>
                    </a:cubicBezTo>
                    <a:cubicBezTo>
                      <a:pt x="14994" y="1990"/>
                      <a:pt x="16630" y="2412"/>
                      <a:pt x="18182" y="3036"/>
                    </a:cubicBezTo>
                    <a:cubicBezTo>
                      <a:pt x="19970" y="3795"/>
                      <a:pt x="21623" y="4875"/>
                      <a:pt x="23057" y="6207"/>
                    </a:cubicBezTo>
                    <a:cubicBezTo>
                      <a:pt x="24170" y="7202"/>
                      <a:pt x="25131" y="8349"/>
                      <a:pt x="25671" y="9766"/>
                    </a:cubicBezTo>
                    <a:cubicBezTo>
                      <a:pt x="26447" y="11739"/>
                      <a:pt x="26480" y="13763"/>
                      <a:pt x="26278" y="15838"/>
                    </a:cubicBezTo>
                    <a:cubicBezTo>
                      <a:pt x="26109" y="17491"/>
                      <a:pt x="25856" y="19127"/>
                      <a:pt x="25586" y="20763"/>
                    </a:cubicBezTo>
                    <a:cubicBezTo>
                      <a:pt x="25097" y="24052"/>
                      <a:pt x="24355" y="27290"/>
                      <a:pt x="23360" y="30461"/>
                    </a:cubicBezTo>
                    <a:cubicBezTo>
                      <a:pt x="22281" y="33868"/>
                      <a:pt x="20796" y="37107"/>
                      <a:pt x="19363" y="40345"/>
                    </a:cubicBezTo>
                    <a:cubicBezTo>
                      <a:pt x="17862" y="43701"/>
                      <a:pt x="16242" y="47007"/>
                      <a:pt x="14640" y="50296"/>
                    </a:cubicBezTo>
                    <a:lnTo>
                      <a:pt x="17895" y="50296"/>
                    </a:lnTo>
                    <a:cubicBezTo>
                      <a:pt x="18317" y="48947"/>
                      <a:pt x="18806" y="47648"/>
                      <a:pt x="19363" y="46349"/>
                    </a:cubicBezTo>
                    <a:cubicBezTo>
                      <a:pt x="20813" y="42926"/>
                      <a:pt x="22601" y="39670"/>
                      <a:pt x="24541" y="36483"/>
                    </a:cubicBezTo>
                    <a:cubicBezTo>
                      <a:pt x="26109" y="33885"/>
                      <a:pt x="27729" y="31321"/>
                      <a:pt x="29061" y="28572"/>
                    </a:cubicBezTo>
                    <a:cubicBezTo>
                      <a:pt x="29769" y="27155"/>
                      <a:pt x="30377" y="25671"/>
                      <a:pt x="30866" y="24153"/>
                    </a:cubicBezTo>
                    <a:cubicBezTo>
                      <a:pt x="31254" y="22905"/>
                      <a:pt x="31456" y="21623"/>
                      <a:pt x="31456" y="20307"/>
                    </a:cubicBezTo>
                    <a:cubicBezTo>
                      <a:pt x="31439" y="18469"/>
                      <a:pt x="31220" y="16631"/>
                      <a:pt x="30798" y="14826"/>
                    </a:cubicBezTo>
                    <a:cubicBezTo>
                      <a:pt x="30714" y="14286"/>
                      <a:pt x="30562" y="13746"/>
                      <a:pt x="30377" y="13224"/>
                    </a:cubicBezTo>
                    <a:cubicBezTo>
                      <a:pt x="30377" y="13190"/>
                      <a:pt x="30377" y="13139"/>
                      <a:pt x="30377" y="13105"/>
                    </a:cubicBezTo>
                    <a:cubicBezTo>
                      <a:pt x="30039" y="11790"/>
                      <a:pt x="29516" y="10525"/>
                      <a:pt x="28825" y="9361"/>
                    </a:cubicBezTo>
                    <a:cubicBezTo>
                      <a:pt x="28133" y="8265"/>
                      <a:pt x="27256" y="7270"/>
                      <a:pt x="26261" y="6443"/>
                    </a:cubicBezTo>
                    <a:cubicBezTo>
                      <a:pt x="23613" y="4217"/>
                      <a:pt x="20729" y="2463"/>
                      <a:pt x="17339" y="1619"/>
                    </a:cubicBezTo>
                    <a:cubicBezTo>
                      <a:pt x="15787" y="1248"/>
                      <a:pt x="14202" y="1012"/>
                      <a:pt x="12616" y="894"/>
                    </a:cubicBezTo>
                    <a:cubicBezTo>
                      <a:pt x="10845" y="759"/>
                      <a:pt x="9074" y="725"/>
                      <a:pt x="7286" y="658"/>
                    </a:cubicBezTo>
                    <a:cubicBezTo>
                      <a:pt x="5785" y="590"/>
                      <a:pt x="4267" y="489"/>
                      <a:pt x="2766" y="337"/>
                    </a:cubicBezTo>
                    <a:cubicBezTo>
                      <a:pt x="1838" y="253"/>
                      <a:pt x="911" y="135"/>
                      <a:pt x="0" y="0"/>
                    </a:cubicBezTo>
                    <a:close/>
                  </a:path>
                </a:pathLst>
              </a:custGeom>
              <a:solidFill>
                <a:schemeClr val="accent1"/>
              </a:solidFill>
              <a:ln>
                <a:noFill/>
              </a:ln>
            </p:spPr>
            <p:txBody>
              <a:bodyPr spcFirstLastPara="1" wrap="square" lIns="91427" tIns="91427" rIns="91427" bIns="91427" anchor="ctr" anchorCtr="0">
                <a:noAutofit/>
              </a:bodyPr>
              <a:lstStyle/>
              <a:p>
                <a:endParaRPr sz="1401"/>
              </a:p>
            </p:txBody>
          </p:sp>
        </p:grpSp>
        <p:sp>
          <p:nvSpPr>
            <p:cNvPr id="786" name="Google Shape;786;p42">
              <a:extLst>
                <a:ext uri="{FF2B5EF4-FFF2-40B4-BE49-F238E27FC236}">
                  <a16:creationId xmlns:a16="http://schemas.microsoft.com/office/drawing/2014/main" id="{78C0FB06-3DF6-1EE6-5405-8E4566CC1C1E}"/>
                </a:ext>
              </a:extLst>
            </p:cNvPr>
            <p:cNvSpPr/>
            <p:nvPr/>
          </p:nvSpPr>
          <p:spPr>
            <a:xfrm>
              <a:off x="5544006" y="279450"/>
              <a:ext cx="3324300" cy="4584600"/>
            </a:xfrm>
            <a:prstGeom prst="rect">
              <a:avLst/>
            </a:prstGeom>
            <a:noFill/>
            <a:ln w="9525" cap="flat" cmpd="sng">
              <a:solidFill>
                <a:schemeClr val="accent1"/>
              </a:solidFill>
              <a:prstDash val="solid"/>
              <a:round/>
              <a:headEnd type="none" w="sm" len="sm"/>
              <a:tailEnd type="none" w="sm" len="sm"/>
            </a:ln>
          </p:spPr>
          <p:txBody>
            <a:bodyPr spcFirstLastPara="1" wrap="square" lIns="91427" tIns="91427" rIns="91427" bIns="91427" anchor="ctr" anchorCtr="0">
              <a:noAutofit/>
            </a:bodyPr>
            <a:lstStyle/>
            <a:p>
              <a:endParaRPr sz="1401"/>
            </a:p>
          </p:txBody>
        </p:sp>
      </p:grpSp>
      <p:sp>
        <p:nvSpPr>
          <p:cNvPr id="787" name="Google Shape;787;p42">
            <a:extLst>
              <a:ext uri="{FF2B5EF4-FFF2-40B4-BE49-F238E27FC236}">
                <a16:creationId xmlns:a16="http://schemas.microsoft.com/office/drawing/2014/main" id="{7CC8F176-BE74-16C0-86AF-CAF6DC3E8ED2}"/>
              </a:ext>
            </a:extLst>
          </p:cNvPr>
          <p:cNvSpPr txBox="1">
            <a:spLocks noGrp="1"/>
          </p:cNvSpPr>
          <p:nvPr>
            <p:ph type="title"/>
          </p:nvPr>
        </p:nvSpPr>
        <p:spPr>
          <a:xfrm>
            <a:off x="714802" y="1840898"/>
            <a:ext cx="4641900" cy="1512000"/>
          </a:xfrm>
          <a:prstGeom prst="rect">
            <a:avLst/>
          </a:prstGeom>
        </p:spPr>
        <p:txBody>
          <a:bodyPr spcFirstLastPara="1" wrap="square" lIns="91427" tIns="91427" rIns="91427" bIns="91427" anchor="ctr" anchorCtr="0">
            <a:noAutofit/>
          </a:bodyPr>
          <a:lstStyle/>
          <a:p>
            <a:r>
              <a:rPr lang="en-GB" sz="3600" dirty="0"/>
              <a:t>SILLY LAND</a:t>
            </a:r>
            <a:endParaRPr sz="3600" dirty="0"/>
          </a:p>
        </p:txBody>
      </p:sp>
      <p:sp>
        <p:nvSpPr>
          <p:cNvPr id="788" name="Google Shape;788;p42">
            <a:extLst>
              <a:ext uri="{FF2B5EF4-FFF2-40B4-BE49-F238E27FC236}">
                <a16:creationId xmlns:a16="http://schemas.microsoft.com/office/drawing/2014/main" id="{9B0757D0-3CF7-EC86-46C6-1531D1466E74}"/>
              </a:ext>
            </a:extLst>
          </p:cNvPr>
          <p:cNvSpPr txBox="1">
            <a:spLocks noGrp="1"/>
          </p:cNvSpPr>
          <p:nvPr>
            <p:ph type="title" idx="2"/>
          </p:nvPr>
        </p:nvSpPr>
        <p:spPr>
          <a:xfrm>
            <a:off x="714802" y="900476"/>
            <a:ext cx="2085900" cy="926700"/>
          </a:xfrm>
          <a:prstGeom prst="rect">
            <a:avLst/>
          </a:prstGeom>
        </p:spPr>
        <p:txBody>
          <a:bodyPr spcFirstLastPara="1" wrap="square" lIns="91427" tIns="91427" rIns="91427" bIns="91427" anchor="ctr" anchorCtr="0">
            <a:noAutofit/>
          </a:bodyPr>
          <a:lstStyle/>
          <a:p>
            <a:r>
              <a:rPr lang="en" dirty="0"/>
              <a:t>05</a:t>
            </a:r>
            <a:endParaRPr dirty="0"/>
          </a:p>
        </p:txBody>
      </p:sp>
      <p:sp>
        <p:nvSpPr>
          <p:cNvPr id="789" name="Google Shape;789;p42">
            <a:extLst>
              <a:ext uri="{FF2B5EF4-FFF2-40B4-BE49-F238E27FC236}">
                <a16:creationId xmlns:a16="http://schemas.microsoft.com/office/drawing/2014/main" id="{4EEF0764-917B-40AC-9651-276375642E08}"/>
              </a:ext>
            </a:extLst>
          </p:cNvPr>
          <p:cNvSpPr txBox="1">
            <a:spLocks noGrp="1"/>
          </p:cNvSpPr>
          <p:nvPr>
            <p:ph type="subTitle" idx="1"/>
          </p:nvPr>
        </p:nvSpPr>
        <p:spPr>
          <a:xfrm>
            <a:off x="714799" y="3433435"/>
            <a:ext cx="3039300" cy="699900"/>
          </a:xfrm>
          <a:prstGeom prst="rect">
            <a:avLst/>
          </a:prstGeom>
        </p:spPr>
        <p:txBody>
          <a:bodyPr spcFirstLastPara="1" wrap="square" lIns="91427" tIns="91427" rIns="91427" bIns="91427" anchor="ctr" anchorCtr="0">
            <a:noAutofit/>
          </a:bodyPr>
          <a:lstStyle/>
          <a:p>
            <a:pPr marL="0" indent="0"/>
            <a:endParaRPr dirty="0"/>
          </a:p>
        </p:txBody>
      </p:sp>
      <p:grpSp>
        <p:nvGrpSpPr>
          <p:cNvPr id="790" name="Google Shape;790;p42">
            <a:extLst>
              <a:ext uri="{FF2B5EF4-FFF2-40B4-BE49-F238E27FC236}">
                <a16:creationId xmlns:a16="http://schemas.microsoft.com/office/drawing/2014/main" id="{5B0F3F1E-3422-E12A-430A-D099C17B2152}"/>
              </a:ext>
            </a:extLst>
          </p:cNvPr>
          <p:cNvGrpSpPr/>
          <p:nvPr/>
        </p:nvGrpSpPr>
        <p:grpSpPr>
          <a:xfrm>
            <a:off x="8766150" y="174003"/>
            <a:ext cx="207001" cy="4795500"/>
            <a:chOff x="8766150" y="174000"/>
            <a:chExt cx="207000" cy="4795500"/>
          </a:xfrm>
        </p:grpSpPr>
        <p:sp>
          <p:nvSpPr>
            <p:cNvPr id="791" name="Google Shape;791;p42">
              <a:extLst>
                <a:ext uri="{FF2B5EF4-FFF2-40B4-BE49-F238E27FC236}">
                  <a16:creationId xmlns:a16="http://schemas.microsoft.com/office/drawing/2014/main" id="{F8960ED1-F54F-B2C6-1165-F03E501E0402}"/>
                </a:ext>
              </a:extLst>
            </p:cNvPr>
            <p:cNvSpPr/>
            <p:nvPr/>
          </p:nvSpPr>
          <p:spPr>
            <a:xfrm>
              <a:off x="8766150" y="174000"/>
              <a:ext cx="207000" cy="207000"/>
            </a:xfrm>
            <a:prstGeom prst="star4">
              <a:avLst>
                <a:gd name="adj" fmla="val 29299"/>
              </a:avLst>
            </a:prstGeom>
            <a:solidFill>
              <a:schemeClr val="dk1"/>
            </a:solidFill>
            <a:ln>
              <a:noFill/>
            </a:ln>
          </p:spPr>
          <p:txBody>
            <a:bodyPr spcFirstLastPara="1" wrap="square" lIns="91427" tIns="91427" rIns="91427" bIns="91427" anchor="ctr" anchorCtr="0">
              <a:noAutofit/>
            </a:bodyPr>
            <a:lstStyle/>
            <a:p>
              <a:endParaRPr sz="1401"/>
            </a:p>
          </p:txBody>
        </p:sp>
        <p:sp>
          <p:nvSpPr>
            <p:cNvPr id="792" name="Google Shape;792;p42">
              <a:extLst>
                <a:ext uri="{FF2B5EF4-FFF2-40B4-BE49-F238E27FC236}">
                  <a16:creationId xmlns:a16="http://schemas.microsoft.com/office/drawing/2014/main" id="{D1FC70E0-8F5F-041C-3953-77ED28A7CA75}"/>
                </a:ext>
              </a:extLst>
            </p:cNvPr>
            <p:cNvSpPr/>
            <p:nvPr/>
          </p:nvSpPr>
          <p:spPr>
            <a:xfrm>
              <a:off x="8766150" y="4762500"/>
              <a:ext cx="207000" cy="207000"/>
            </a:xfrm>
            <a:prstGeom prst="star4">
              <a:avLst>
                <a:gd name="adj" fmla="val 29299"/>
              </a:avLst>
            </a:prstGeom>
            <a:solidFill>
              <a:schemeClr val="dk1"/>
            </a:solidFill>
            <a:ln>
              <a:noFill/>
            </a:ln>
          </p:spPr>
          <p:txBody>
            <a:bodyPr spcFirstLastPara="1" wrap="square" lIns="91427" tIns="91427" rIns="91427" bIns="91427" anchor="ctr" anchorCtr="0">
              <a:noAutofit/>
            </a:bodyPr>
            <a:lstStyle/>
            <a:p>
              <a:endParaRPr sz="1401"/>
            </a:p>
          </p:txBody>
        </p:sp>
      </p:grpSp>
    </p:spTree>
    <p:extLst>
      <p:ext uri="{BB962C8B-B14F-4D97-AF65-F5344CB8AC3E}">
        <p14:creationId xmlns:p14="http://schemas.microsoft.com/office/powerpoint/2010/main" val="62399505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FE06D-F10B-4E61-B550-377E2D231E2D}"/>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F422153E-E5FC-6ECD-4B8E-FB151BF36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933" y="2191149"/>
            <a:ext cx="6408137" cy="362598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0A78F106-D7DE-B818-EB31-E3479F809526}"/>
              </a:ext>
            </a:extLst>
          </p:cNvPr>
          <p:cNvSpPr>
            <a:spLocks noGrp="1"/>
          </p:cNvSpPr>
          <p:nvPr>
            <p:ph type="title"/>
          </p:nvPr>
        </p:nvSpPr>
        <p:spPr>
          <a:xfrm>
            <a:off x="839249" y="387602"/>
            <a:ext cx="7465500" cy="592201"/>
          </a:xfrm>
        </p:spPr>
        <p:txBody>
          <a:bodyPr/>
          <a:lstStyle/>
          <a:p>
            <a:pPr algn="ctr"/>
            <a:r>
              <a:rPr lang="en-GB" sz="2800" dirty="0">
                <a:hlinkClick r:id="rId4"/>
              </a:rPr>
              <a:t>NEWS</a:t>
            </a:r>
            <a:endParaRPr lang="en-US" sz="2800" dirty="0"/>
          </a:p>
        </p:txBody>
      </p:sp>
      <p:sp>
        <p:nvSpPr>
          <p:cNvPr id="6" name="Title 1">
            <a:extLst>
              <a:ext uri="{FF2B5EF4-FFF2-40B4-BE49-F238E27FC236}">
                <a16:creationId xmlns:a16="http://schemas.microsoft.com/office/drawing/2014/main" id="{B97B0FDE-663C-E1AF-21D1-83C1040C55DD}"/>
              </a:ext>
            </a:extLst>
          </p:cNvPr>
          <p:cNvSpPr txBox="1">
            <a:spLocks/>
          </p:cNvSpPr>
          <p:nvPr/>
        </p:nvSpPr>
        <p:spPr>
          <a:xfrm>
            <a:off x="1272313" y="935687"/>
            <a:ext cx="1975513" cy="809740"/>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l"/>
            <a:r>
              <a:rPr lang="en-GB" sz="2400" dirty="0"/>
              <a:t>MACH 4</a:t>
            </a:r>
          </a:p>
        </p:txBody>
      </p:sp>
      <p:sp>
        <p:nvSpPr>
          <p:cNvPr id="11" name="Title 1">
            <a:extLst>
              <a:ext uri="{FF2B5EF4-FFF2-40B4-BE49-F238E27FC236}">
                <a16:creationId xmlns:a16="http://schemas.microsoft.com/office/drawing/2014/main" id="{F78C5110-E0C8-62EA-807A-102AE05A69C0}"/>
              </a:ext>
            </a:extLst>
          </p:cNvPr>
          <p:cNvSpPr txBox="1">
            <a:spLocks/>
          </p:cNvSpPr>
          <p:nvPr/>
        </p:nvSpPr>
        <p:spPr>
          <a:xfrm>
            <a:off x="4818653" y="913858"/>
            <a:ext cx="1467140" cy="879699"/>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l"/>
            <a:r>
              <a:rPr lang="en-GB" sz="2400" dirty="0"/>
              <a:t>2027</a:t>
            </a:r>
          </a:p>
        </p:txBody>
      </p:sp>
      <p:sp>
        <p:nvSpPr>
          <p:cNvPr id="12" name="Title 1">
            <a:extLst>
              <a:ext uri="{FF2B5EF4-FFF2-40B4-BE49-F238E27FC236}">
                <a16:creationId xmlns:a16="http://schemas.microsoft.com/office/drawing/2014/main" id="{F73D3EDB-4529-1052-4A97-79EA1A748C7C}"/>
              </a:ext>
            </a:extLst>
          </p:cNvPr>
          <p:cNvSpPr txBox="1">
            <a:spLocks/>
          </p:cNvSpPr>
          <p:nvPr/>
        </p:nvSpPr>
        <p:spPr>
          <a:xfrm>
            <a:off x="1722875" y="1568359"/>
            <a:ext cx="2570355" cy="675993"/>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just"/>
            <a:r>
              <a:rPr lang="en-GB" sz="2400" dirty="0"/>
              <a:t>65,000 FT</a:t>
            </a:r>
          </a:p>
        </p:txBody>
      </p:sp>
      <p:sp>
        <p:nvSpPr>
          <p:cNvPr id="15" name="Title 1">
            <a:extLst>
              <a:ext uri="{FF2B5EF4-FFF2-40B4-BE49-F238E27FC236}">
                <a16:creationId xmlns:a16="http://schemas.microsoft.com/office/drawing/2014/main" id="{99B69F43-5B9B-2B49-D7AB-56E4D53E91A4}"/>
              </a:ext>
            </a:extLst>
          </p:cNvPr>
          <p:cNvSpPr txBox="1">
            <a:spLocks/>
          </p:cNvSpPr>
          <p:nvPr/>
        </p:nvSpPr>
        <p:spPr>
          <a:xfrm>
            <a:off x="742441" y="2511052"/>
            <a:ext cx="5531141" cy="910292"/>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just"/>
            <a:r>
              <a:rPr lang="en-GB" sz="2400" dirty="0"/>
              <a:t>SUCCESSFUL TESTING</a:t>
            </a:r>
          </a:p>
        </p:txBody>
      </p:sp>
      <p:sp>
        <p:nvSpPr>
          <p:cNvPr id="2" name="Title 1">
            <a:extLst>
              <a:ext uri="{FF2B5EF4-FFF2-40B4-BE49-F238E27FC236}">
                <a16:creationId xmlns:a16="http://schemas.microsoft.com/office/drawing/2014/main" id="{25B23EF9-99AD-E42D-20DB-02C93EBFAAB2}"/>
              </a:ext>
            </a:extLst>
          </p:cNvPr>
          <p:cNvSpPr txBox="1">
            <a:spLocks/>
          </p:cNvSpPr>
          <p:nvPr/>
        </p:nvSpPr>
        <p:spPr>
          <a:xfrm>
            <a:off x="4469570" y="1470740"/>
            <a:ext cx="5531141" cy="910292"/>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just"/>
            <a:r>
              <a:rPr lang="en-GB" sz="2400" dirty="0"/>
              <a:t>HOLES IN WINGS</a:t>
            </a:r>
          </a:p>
        </p:txBody>
      </p:sp>
      <p:sp>
        <p:nvSpPr>
          <p:cNvPr id="3" name="Title 1">
            <a:extLst>
              <a:ext uri="{FF2B5EF4-FFF2-40B4-BE49-F238E27FC236}">
                <a16:creationId xmlns:a16="http://schemas.microsoft.com/office/drawing/2014/main" id="{F835C320-F253-56C1-199E-E4EE2B1399B7}"/>
              </a:ext>
            </a:extLst>
          </p:cNvPr>
          <p:cNvSpPr txBox="1">
            <a:spLocks/>
          </p:cNvSpPr>
          <p:nvPr/>
        </p:nvSpPr>
        <p:spPr>
          <a:xfrm>
            <a:off x="4133503" y="3011622"/>
            <a:ext cx="5531141" cy="910292"/>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just"/>
            <a:r>
              <a:rPr lang="en-GB" sz="2400" dirty="0"/>
              <a:t>$76M INVESTMENTS</a:t>
            </a:r>
          </a:p>
        </p:txBody>
      </p:sp>
      <p:sp>
        <p:nvSpPr>
          <p:cNvPr id="5" name="Title 1">
            <a:extLst>
              <a:ext uri="{FF2B5EF4-FFF2-40B4-BE49-F238E27FC236}">
                <a16:creationId xmlns:a16="http://schemas.microsoft.com/office/drawing/2014/main" id="{56AF5186-4C8A-B424-84D2-649A58725113}"/>
              </a:ext>
            </a:extLst>
          </p:cNvPr>
          <p:cNvSpPr txBox="1">
            <a:spLocks/>
          </p:cNvSpPr>
          <p:nvPr/>
        </p:nvSpPr>
        <p:spPr>
          <a:xfrm>
            <a:off x="1272313" y="2041172"/>
            <a:ext cx="7211834" cy="809740"/>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l"/>
            <a:r>
              <a:rPr lang="en-GB" sz="2400" dirty="0"/>
              <a:t>DETONATION COMBUSTION</a:t>
            </a:r>
          </a:p>
        </p:txBody>
      </p:sp>
    </p:spTree>
    <p:extLst>
      <p:ext uri="{BB962C8B-B14F-4D97-AF65-F5344CB8AC3E}">
        <p14:creationId xmlns:p14="http://schemas.microsoft.com/office/powerpoint/2010/main" val="160048013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122"/>
                                        </p:tgtEl>
                                        <p:attrNameLst>
                                          <p:attrName>style.visibility</p:attrName>
                                        </p:attrNameLst>
                                      </p:cBhvr>
                                      <p:to>
                                        <p:strVal val="visible"/>
                                      </p:to>
                                    </p:set>
                                    <p:animEffect transition="in" filter="fade">
                                      <p:cBhvr>
                                        <p:cTn id="3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5" grpId="0"/>
      <p:bldP spid="2" grpId="0"/>
      <p:bldP spid="3"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22E27-9AE3-B2AD-7EFE-EE9D012984E2}"/>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96974AC4-EAFE-8B31-3F8A-B2DDA6827CA1}"/>
              </a:ext>
            </a:extLst>
          </p:cNvPr>
          <p:cNvSpPr>
            <a:spLocks noGrp="1"/>
          </p:cNvSpPr>
          <p:nvPr>
            <p:ph type="title"/>
          </p:nvPr>
        </p:nvSpPr>
        <p:spPr>
          <a:xfrm>
            <a:off x="839249" y="387602"/>
            <a:ext cx="7465500" cy="592201"/>
          </a:xfrm>
        </p:spPr>
        <p:txBody>
          <a:bodyPr/>
          <a:lstStyle/>
          <a:p>
            <a:pPr algn="ctr"/>
            <a:r>
              <a:rPr lang="en-GB" sz="2800" dirty="0">
                <a:hlinkClick r:id="rId3"/>
              </a:rPr>
              <a:t>NEWS</a:t>
            </a:r>
            <a:endParaRPr lang="en-US" sz="2800" dirty="0"/>
          </a:p>
        </p:txBody>
      </p:sp>
      <p:sp>
        <p:nvSpPr>
          <p:cNvPr id="5" name="Title 1">
            <a:extLst>
              <a:ext uri="{FF2B5EF4-FFF2-40B4-BE49-F238E27FC236}">
                <a16:creationId xmlns:a16="http://schemas.microsoft.com/office/drawing/2014/main" id="{0CCCEDEC-AF17-7DA0-FA12-183A5CE997E5}"/>
              </a:ext>
            </a:extLst>
          </p:cNvPr>
          <p:cNvSpPr txBox="1">
            <a:spLocks/>
          </p:cNvSpPr>
          <p:nvPr/>
        </p:nvSpPr>
        <p:spPr>
          <a:xfrm>
            <a:off x="3390453" y="1401558"/>
            <a:ext cx="5531141" cy="910292"/>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ctr"/>
            <a:r>
              <a:rPr lang="en-GB" sz="2400" dirty="0"/>
              <a:t>MASS PRODUCTION</a:t>
            </a:r>
          </a:p>
        </p:txBody>
      </p:sp>
      <p:pic>
        <p:nvPicPr>
          <p:cNvPr id="7172" name="Picture 4" descr="Putin Announces the Oreshnik Intermediate-Range Missile | TURDEF">
            <a:extLst>
              <a:ext uri="{FF2B5EF4-FFF2-40B4-BE49-F238E27FC236}">
                <a16:creationId xmlns:a16="http://schemas.microsoft.com/office/drawing/2014/main" id="{3A7618C4-6CD6-BF70-1D12-378CBB1FCB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8454" y="3074882"/>
            <a:ext cx="2515883" cy="17950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87E9BF-0AFB-3CFF-045A-7D4891A18916}"/>
              </a:ext>
            </a:extLst>
          </p:cNvPr>
          <p:cNvSpPr txBox="1">
            <a:spLocks/>
          </p:cNvSpPr>
          <p:nvPr/>
        </p:nvSpPr>
        <p:spPr>
          <a:xfrm>
            <a:off x="1352571" y="979802"/>
            <a:ext cx="2400446" cy="910292"/>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l"/>
            <a:r>
              <a:rPr lang="en-GB" sz="2400" dirty="0"/>
              <a:t>MACH 10</a:t>
            </a:r>
          </a:p>
        </p:txBody>
      </p:sp>
      <p:sp>
        <p:nvSpPr>
          <p:cNvPr id="3" name="Title 1">
            <a:extLst>
              <a:ext uri="{FF2B5EF4-FFF2-40B4-BE49-F238E27FC236}">
                <a16:creationId xmlns:a16="http://schemas.microsoft.com/office/drawing/2014/main" id="{9465B5BF-6C70-E763-8BC4-55D00B073D10}"/>
              </a:ext>
            </a:extLst>
          </p:cNvPr>
          <p:cNvSpPr txBox="1">
            <a:spLocks/>
          </p:cNvSpPr>
          <p:nvPr/>
        </p:nvSpPr>
        <p:spPr>
          <a:xfrm>
            <a:off x="839249" y="2133116"/>
            <a:ext cx="5888316" cy="910292"/>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000"/>
              <a:buFont typeface="Goblin One"/>
              <a:buNone/>
              <a:defRPr sz="5000" b="0" i="0" u="none" strike="noStrike" cap="none">
                <a:solidFill>
                  <a:schemeClr val="dk1"/>
                </a:solidFill>
                <a:latin typeface="Goblin One"/>
                <a:ea typeface="Goblin One"/>
                <a:cs typeface="Goblin One"/>
                <a:sym typeface="Goblin One"/>
              </a:defRPr>
            </a:lvl1pPr>
            <a:lvl2pPr marR="0" lvl="1"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2pPr>
            <a:lvl3pPr marR="0" lvl="2"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3pPr>
            <a:lvl4pPr marR="0" lvl="3"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4pPr>
            <a:lvl5pPr marR="0" lvl="4"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5pPr>
            <a:lvl6pPr marR="0" lvl="5"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6pPr>
            <a:lvl7pPr marR="0" lvl="6"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7pPr>
            <a:lvl8pPr marR="0" lvl="7"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8pPr>
            <a:lvl9pPr marR="0" lvl="8" algn="ctr" rtl="0">
              <a:lnSpc>
                <a:spcPct val="100000"/>
              </a:lnSpc>
              <a:spcBef>
                <a:spcPts val="0"/>
              </a:spcBef>
              <a:spcAft>
                <a:spcPts val="0"/>
              </a:spcAft>
              <a:buClr>
                <a:schemeClr val="dk1"/>
              </a:buClr>
              <a:buSzPts val="5000"/>
              <a:buFont typeface="Goblin One"/>
              <a:buNone/>
              <a:defRPr sz="5000" b="0" i="0" u="none" strike="noStrike" cap="none">
                <a:solidFill>
                  <a:schemeClr val="dk1"/>
                </a:solidFill>
                <a:latin typeface="Goblin One"/>
                <a:ea typeface="Goblin One"/>
                <a:cs typeface="Goblin One"/>
                <a:sym typeface="Goblin One"/>
              </a:defRPr>
            </a:lvl9pPr>
          </a:lstStyle>
          <a:p>
            <a:pPr algn="ctr"/>
            <a:r>
              <a:rPr lang="en-GB" sz="2400" dirty="0"/>
              <a:t>USED AGAINST UKRAINE</a:t>
            </a:r>
          </a:p>
        </p:txBody>
      </p:sp>
      <p:pic>
        <p:nvPicPr>
          <p:cNvPr id="7174" name="Picture 6" descr="The Russian rocket is an intercontinental ballistic missile and is capable of carrying either conventional or nuclear warheads.">
            <a:extLst>
              <a:ext uri="{FF2B5EF4-FFF2-40B4-BE49-F238E27FC236}">
                <a16:creationId xmlns:a16="http://schemas.microsoft.com/office/drawing/2014/main" id="{3C3DD4AE-5B9B-7797-7638-45C59DA6A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614" y="3065404"/>
            <a:ext cx="2662839" cy="180455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Fragments of the missile were recovered by Ukraine after it was used to hit a military facility in Dnipro.">
            <a:extLst>
              <a:ext uri="{FF2B5EF4-FFF2-40B4-BE49-F238E27FC236}">
                <a16:creationId xmlns:a16="http://schemas.microsoft.com/office/drawing/2014/main" id="{BA1B7FA5-8C85-7007-68BB-F8AC4E6503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1463" y="3203143"/>
            <a:ext cx="2295980" cy="1529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770310"/>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174"/>
                                        </p:tgtEl>
                                        <p:attrNameLst>
                                          <p:attrName>style.visibility</p:attrName>
                                        </p:attrNameLst>
                                      </p:cBhvr>
                                      <p:to>
                                        <p:strVal val="visible"/>
                                      </p:to>
                                    </p:set>
                                    <p:animEffect transition="in" filter="fade">
                                      <p:cBhvr>
                                        <p:cTn id="19" dur="500"/>
                                        <p:tgtEl>
                                          <p:spTgt spid="717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176"/>
                                        </p:tgtEl>
                                        <p:attrNameLst>
                                          <p:attrName>style.visibility</p:attrName>
                                        </p:attrNameLst>
                                      </p:cBhvr>
                                      <p:to>
                                        <p:strVal val="visible"/>
                                      </p:to>
                                    </p:set>
                                    <p:animEffect transition="in" filter="fade">
                                      <p:cBhvr>
                                        <p:cTn id="23" dur="500"/>
                                        <p:tgtEl>
                                          <p:spTgt spid="717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172"/>
                                        </p:tgtEl>
                                        <p:attrNameLst>
                                          <p:attrName>style.visibility</p:attrName>
                                        </p:attrNameLst>
                                      </p:cBhvr>
                                      <p:to>
                                        <p:strVal val="visible"/>
                                      </p:to>
                                    </p:set>
                                    <p:animEffect transition="in" filter="fade">
                                      <p:cBhvr>
                                        <p:cTn id="2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326DA-3F6F-A499-85DF-FDB42A4AFD65}"/>
            </a:ext>
          </a:extLst>
        </p:cNvPr>
        <p:cNvGrpSpPr/>
        <p:nvPr/>
      </p:nvGrpSpPr>
      <p:grpSpPr>
        <a:xfrm>
          <a:off x="0" y="0"/>
          <a:ext cx="0" cy="0"/>
          <a:chOff x="0" y="0"/>
          <a:chExt cx="0" cy="0"/>
        </a:xfrm>
      </p:grpSpPr>
      <p:pic>
        <p:nvPicPr>
          <p:cNvPr id="6150" name="Picture 6">
            <a:extLst>
              <a:ext uri="{FF2B5EF4-FFF2-40B4-BE49-F238E27FC236}">
                <a16:creationId xmlns:a16="http://schemas.microsoft.com/office/drawing/2014/main" id="{CC251082-B978-CA4C-1174-E0A5E37500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411"/>
          <a:stretch/>
        </p:blipFill>
        <p:spPr bwMode="auto">
          <a:xfrm>
            <a:off x="3685111" y="1241122"/>
            <a:ext cx="2545723" cy="25723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
            <a:extLst>
              <a:ext uri="{FF2B5EF4-FFF2-40B4-BE49-F238E27FC236}">
                <a16:creationId xmlns:a16="http://schemas.microsoft.com/office/drawing/2014/main" id="{1ABA4EBB-AED8-4362-7039-71B7AE8858AC}"/>
              </a:ext>
            </a:extLst>
          </p:cNvPr>
          <p:cNvSpPr txBox="1">
            <a:spLocks/>
          </p:cNvSpPr>
          <p:nvPr/>
        </p:nvSpPr>
        <p:spPr>
          <a:xfrm>
            <a:off x="839249" y="3362544"/>
            <a:ext cx="7465500" cy="1165839"/>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1pPr>
            <a:lvl2pPr marL="914400" marR="0" lvl="1"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2pPr>
            <a:lvl3pPr marL="1371600" marR="0" lvl="2"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3pPr>
            <a:lvl4pPr marL="1828800" marR="0" lvl="3"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4pPr>
            <a:lvl5pPr marL="2286000" marR="0" lvl="4"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5pPr>
            <a:lvl6pPr marL="2743200" marR="0" lvl="5"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6pPr>
            <a:lvl7pPr marL="3200400" marR="0" lvl="6"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7pPr>
            <a:lvl8pPr marL="3657600" marR="0" lvl="7"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8pPr>
            <a:lvl9pPr marL="4114800" marR="0" lvl="8"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9pPr>
          </a:lstStyle>
          <a:p>
            <a:pPr marL="126999" indent="0"/>
            <a:r>
              <a:rPr lang="en-GB" sz="1500" dirty="0"/>
              <a:t>The percentage difference between what an asset is worth relative to how much a lender will recognize of that value as collateral.</a:t>
            </a:r>
            <a:endParaRPr lang="en-US" sz="1500" dirty="0"/>
          </a:p>
        </p:txBody>
      </p:sp>
      <p:sp>
        <p:nvSpPr>
          <p:cNvPr id="14" name="Title 2">
            <a:extLst>
              <a:ext uri="{FF2B5EF4-FFF2-40B4-BE49-F238E27FC236}">
                <a16:creationId xmlns:a16="http://schemas.microsoft.com/office/drawing/2014/main" id="{3E85BF42-558F-F98F-4963-402FF95E94B8}"/>
              </a:ext>
            </a:extLst>
          </p:cNvPr>
          <p:cNvSpPr>
            <a:spLocks noGrp="1"/>
          </p:cNvSpPr>
          <p:nvPr>
            <p:ph type="title"/>
          </p:nvPr>
        </p:nvSpPr>
        <p:spPr>
          <a:xfrm>
            <a:off x="839249" y="387602"/>
            <a:ext cx="7465500" cy="592201"/>
          </a:xfrm>
        </p:spPr>
        <p:txBody>
          <a:bodyPr/>
          <a:lstStyle/>
          <a:p>
            <a:pPr algn="ctr"/>
            <a:r>
              <a:rPr lang="en-GB" sz="2800" dirty="0"/>
              <a:t>HAIRCUT</a:t>
            </a:r>
            <a:endParaRPr lang="en-US" sz="2800" dirty="0"/>
          </a:p>
        </p:txBody>
      </p:sp>
      <p:pic>
        <p:nvPicPr>
          <p:cNvPr id="6146" name="Picture 2" descr="Steam Workshop::Monkey Haircut">
            <a:extLst>
              <a:ext uri="{FF2B5EF4-FFF2-40B4-BE49-F238E27FC236}">
                <a16:creationId xmlns:a16="http://schemas.microsoft.com/office/drawing/2014/main" id="{E9507DE4-346A-9FF6-41CD-8937E1787B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24" r="22087"/>
          <a:stretch/>
        </p:blipFill>
        <p:spPr bwMode="auto">
          <a:xfrm>
            <a:off x="1374037" y="1415332"/>
            <a:ext cx="1943334" cy="194721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C153AC6D-F108-E16D-E43F-1EA290CD8C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3788" y="1251020"/>
            <a:ext cx="1706175" cy="2275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560047"/>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DD5F3-C9FF-9C07-9F18-99D4CFF02A2B}"/>
            </a:ext>
          </a:extLst>
        </p:cNvPr>
        <p:cNvGrpSpPr/>
        <p:nvPr/>
      </p:nvGrpSpPr>
      <p:grpSpPr>
        <a:xfrm>
          <a:off x="0" y="0"/>
          <a:ext cx="0" cy="0"/>
          <a:chOff x="0" y="0"/>
          <a:chExt cx="0" cy="0"/>
        </a:xfrm>
      </p:grpSpPr>
      <p:sp>
        <p:nvSpPr>
          <p:cNvPr id="13" name="Text Placeholder 1">
            <a:extLst>
              <a:ext uri="{FF2B5EF4-FFF2-40B4-BE49-F238E27FC236}">
                <a16:creationId xmlns:a16="http://schemas.microsoft.com/office/drawing/2014/main" id="{635B8027-0335-7075-5EE6-3DBF2679B7B4}"/>
              </a:ext>
            </a:extLst>
          </p:cNvPr>
          <p:cNvSpPr txBox="1">
            <a:spLocks/>
          </p:cNvSpPr>
          <p:nvPr/>
        </p:nvSpPr>
        <p:spPr>
          <a:xfrm>
            <a:off x="839249" y="979688"/>
            <a:ext cx="7465500" cy="1165839"/>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1pPr>
            <a:lvl2pPr marL="914400" marR="0" lvl="1"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2pPr>
            <a:lvl3pPr marL="1371600" marR="0" lvl="2"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3pPr>
            <a:lvl4pPr marL="1828800" marR="0" lvl="3"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4pPr>
            <a:lvl5pPr marL="2286000" marR="0" lvl="4"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5pPr>
            <a:lvl6pPr marL="2743200" marR="0" lvl="5"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6pPr>
            <a:lvl7pPr marL="3200400" marR="0" lvl="6"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7pPr>
            <a:lvl8pPr marL="3657600" marR="0" lvl="7"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8pPr>
            <a:lvl9pPr marL="4114800" marR="0" lvl="8"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9pPr>
          </a:lstStyle>
          <a:p>
            <a:pPr marL="126999" indent="0">
              <a:lnSpc>
                <a:spcPct val="150000"/>
              </a:lnSpc>
            </a:pPr>
            <a:r>
              <a:rPr lang="en-GB" sz="1500" dirty="0"/>
              <a:t>Noun. The period of one's greatest popularity</a:t>
            </a:r>
          </a:p>
          <a:p>
            <a:pPr marL="126999" indent="0">
              <a:lnSpc>
                <a:spcPct val="150000"/>
              </a:lnSpc>
            </a:pPr>
            <a:r>
              <a:rPr lang="en-GB" sz="1500" dirty="0"/>
              <a:t>Heyday! (English) – Exclamation of joy</a:t>
            </a:r>
            <a:endParaRPr lang="en-US" sz="1500" dirty="0"/>
          </a:p>
        </p:txBody>
      </p:sp>
      <p:sp>
        <p:nvSpPr>
          <p:cNvPr id="14" name="Title 2">
            <a:extLst>
              <a:ext uri="{FF2B5EF4-FFF2-40B4-BE49-F238E27FC236}">
                <a16:creationId xmlns:a16="http://schemas.microsoft.com/office/drawing/2014/main" id="{16445A32-5775-37B7-4A14-BEA5DC25554D}"/>
              </a:ext>
            </a:extLst>
          </p:cNvPr>
          <p:cNvSpPr>
            <a:spLocks noGrp="1"/>
          </p:cNvSpPr>
          <p:nvPr>
            <p:ph type="title"/>
          </p:nvPr>
        </p:nvSpPr>
        <p:spPr>
          <a:xfrm>
            <a:off x="839249" y="387602"/>
            <a:ext cx="7465500" cy="592201"/>
          </a:xfrm>
        </p:spPr>
        <p:txBody>
          <a:bodyPr/>
          <a:lstStyle/>
          <a:p>
            <a:pPr algn="ctr"/>
            <a:r>
              <a:rPr lang="en-GB" sz="2800" dirty="0"/>
              <a:t>HEYDAY</a:t>
            </a:r>
            <a:endParaRPr lang="en-US" sz="2800" dirty="0"/>
          </a:p>
        </p:txBody>
      </p:sp>
      <p:sp>
        <p:nvSpPr>
          <p:cNvPr id="2" name="Text Placeholder 1">
            <a:extLst>
              <a:ext uri="{FF2B5EF4-FFF2-40B4-BE49-F238E27FC236}">
                <a16:creationId xmlns:a16="http://schemas.microsoft.com/office/drawing/2014/main" id="{3728E2FD-88EE-FFA2-6683-7B421D60CBEC}"/>
              </a:ext>
            </a:extLst>
          </p:cNvPr>
          <p:cNvSpPr txBox="1">
            <a:spLocks/>
          </p:cNvSpPr>
          <p:nvPr/>
        </p:nvSpPr>
        <p:spPr>
          <a:xfrm>
            <a:off x="839249" y="2145527"/>
            <a:ext cx="7465500" cy="1953657"/>
          </a:xfrm>
          <a:prstGeom prst="rect">
            <a:avLst/>
          </a:prstGeom>
          <a:noFill/>
          <a:ln>
            <a:no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1pPr>
            <a:lvl2pPr marL="914400" marR="0" lvl="1"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2pPr>
            <a:lvl3pPr marL="1371600" marR="0" lvl="2"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3pPr>
            <a:lvl4pPr marL="1828800" marR="0" lvl="3"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4pPr>
            <a:lvl5pPr marL="2286000" marR="0" lvl="4"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5pPr>
            <a:lvl6pPr marL="2743200" marR="0" lvl="5"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6pPr>
            <a:lvl7pPr marL="3200400" marR="0" lvl="6"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7pPr>
            <a:lvl8pPr marL="3657600" marR="0" lvl="7"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8pPr>
            <a:lvl9pPr marL="4114800" marR="0" lvl="8" indent="-323850" algn="ctr" rtl="0">
              <a:lnSpc>
                <a:spcPct val="100000"/>
              </a:lnSpc>
              <a:spcBef>
                <a:spcPts val="0"/>
              </a:spcBef>
              <a:spcAft>
                <a:spcPts val="0"/>
              </a:spcAft>
              <a:buClr>
                <a:schemeClr val="dk1"/>
              </a:buClr>
              <a:buSzPts val="1500"/>
              <a:buFont typeface="DM Sans"/>
              <a:buNone/>
              <a:defRPr sz="1800" b="0" i="0" u="none" strike="noStrike" cap="none">
                <a:solidFill>
                  <a:schemeClr val="dk1"/>
                </a:solidFill>
                <a:latin typeface="DM Sans"/>
                <a:ea typeface="DM Sans"/>
                <a:cs typeface="DM Sans"/>
                <a:sym typeface="DM Sans"/>
              </a:defRPr>
            </a:lvl9pPr>
          </a:lstStyle>
          <a:p>
            <a:pPr marL="126999" indent="0">
              <a:lnSpc>
                <a:spcPct val="150000"/>
              </a:lnSpc>
            </a:pPr>
            <a:r>
              <a:rPr lang="en-GB" sz="1500" dirty="0"/>
              <a:t>Seeing the new recruit, </a:t>
            </a:r>
            <a:r>
              <a:rPr lang="en-GB" sz="1500" dirty="0" err="1"/>
              <a:t>Darwizzy</a:t>
            </a:r>
            <a:r>
              <a:rPr lang="en-GB" sz="1500" dirty="0"/>
              <a:t> Jr, in action, Coach Dickinson couldn’t help but feel a deep sense of nostalgia watching him play. The contrast between his elegant movement on the ball and brutish complexion while defending reminded him of his own </a:t>
            </a:r>
            <a:r>
              <a:rPr lang="en-GB" sz="1500" b="1" dirty="0"/>
              <a:t>heyday. </a:t>
            </a:r>
            <a:r>
              <a:rPr lang="en-GB" sz="1500" dirty="0"/>
              <a:t>Seeing himself in the young lad, he knew that coaching him would be an easy task.</a:t>
            </a:r>
            <a:endParaRPr lang="en-US" sz="1500" dirty="0"/>
          </a:p>
        </p:txBody>
      </p:sp>
    </p:spTree>
    <p:extLst>
      <p:ext uri="{BB962C8B-B14F-4D97-AF65-F5344CB8AC3E}">
        <p14:creationId xmlns:p14="http://schemas.microsoft.com/office/powerpoint/2010/main" val="1377082618"/>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A84FB86-E636-0265-3312-856B1F6250E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C1DCE6C-2031-A39D-5A47-BE5C7E0BB8FE}"/>
              </a:ext>
            </a:extLst>
          </p:cNvPr>
          <p:cNvSpPr>
            <a:spLocks noGrp="1"/>
          </p:cNvSpPr>
          <p:nvPr>
            <p:ph type="body" idx="1"/>
          </p:nvPr>
        </p:nvSpPr>
        <p:spPr/>
        <p:txBody>
          <a:bodyPr/>
          <a:lstStyle/>
          <a:p>
            <a:pPr marL="126999" indent="0">
              <a:buNone/>
            </a:pPr>
            <a:r>
              <a:rPr lang="en-US" dirty="0">
                <a:hlinkClick r:id="rId2"/>
              </a:rPr>
              <a:t>https://www.rafmuseum.org.uk/research/archive-exhibitions/comet-the-worlds-first-jet-airliner/comet-enters-service/#:~:text=On%202%20May%201952%20the,4000%20km%20(2500%20miles)</a:t>
            </a:r>
            <a:r>
              <a:rPr lang="en-US" dirty="0"/>
              <a:t>. </a:t>
            </a:r>
          </a:p>
          <a:p>
            <a:pPr marL="126999" indent="0">
              <a:buNone/>
            </a:pPr>
            <a:endParaRPr lang="en-US" dirty="0"/>
          </a:p>
          <a:p>
            <a:pPr marL="126999" indent="0">
              <a:buNone/>
            </a:pPr>
            <a:r>
              <a:rPr lang="en-US" dirty="0">
                <a:hlinkClick r:id="rId3"/>
              </a:rPr>
              <a:t>https://www.nasa.gov/history/SP-4219/Chapter3.html</a:t>
            </a:r>
            <a:r>
              <a:rPr lang="en-US" dirty="0"/>
              <a:t> </a:t>
            </a:r>
          </a:p>
          <a:p>
            <a:pPr marL="126999" indent="0">
              <a:buNone/>
            </a:pPr>
            <a:endParaRPr lang="en-US" dirty="0"/>
          </a:p>
          <a:p>
            <a:pPr marL="126999" indent="0">
              <a:buNone/>
            </a:pPr>
            <a:endParaRPr lang="en-US" dirty="0"/>
          </a:p>
        </p:txBody>
      </p:sp>
      <p:sp>
        <p:nvSpPr>
          <p:cNvPr id="3" name="Title 2">
            <a:extLst>
              <a:ext uri="{FF2B5EF4-FFF2-40B4-BE49-F238E27FC236}">
                <a16:creationId xmlns:a16="http://schemas.microsoft.com/office/drawing/2014/main" id="{A53ED1B3-EB7A-EA6B-4798-556D2E805DD7}"/>
              </a:ext>
            </a:extLst>
          </p:cNvPr>
          <p:cNvSpPr>
            <a:spLocks noGrp="1"/>
          </p:cNvSpPr>
          <p:nvPr>
            <p:ph type="title"/>
          </p:nvPr>
        </p:nvSpPr>
        <p:spPr/>
        <p:txBody>
          <a:bodyPr/>
          <a:lstStyle/>
          <a:p>
            <a:r>
              <a:rPr lang="en-GB" dirty="0"/>
              <a:t>ARTICLES</a:t>
            </a:r>
            <a:endParaRPr lang="en-US" dirty="0"/>
          </a:p>
        </p:txBody>
      </p:sp>
    </p:spTree>
    <p:extLst>
      <p:ext uri="{BB962C8B-B14F-4D97-AF65-F5344CB8AC3E}">
        <p14:creationId xmlns:p14="http://schemas.microsoft.com/office/powerpoint/2010/main" val="1652873290"/>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F6851-781C-3B9F-1ABB-2622A3F6CCE7}"/>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1E5AC78A-61FB-0A86-10D8-07CCD008EB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0583"/>
          <a:stretch/>
        </p:blipFill>
        <p:spPr bwMode="auto">
          <a:xfrm>
            <a:off x="2151945" y="0"/>
            <a:ext cx="4840108" cy="3843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736067"/>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4261A-A55B-B5BA-B2B9-F246ACEC7071}"/>
            </a:ext>
          </a:extLst>
        </p:cNvPr>
        <p:cNvGrpSpPr/>
        <p:nvPr/>
      </p:nvGrpSpPr>
      <p:grpSpPr>
        <a:xfrm>
          <a:off x="0" y="0"/>
          <a:ext cx="0" cy="0"/>
          <a:chOff x="0" y="0"/>
          <a:chExt cx="0" cy="0"/>
        </a:xfrm>
      </p:grpSpPr>
      <p:pic>
        <p:nvPicPr>
          <p:cNvPr id="2052" name="Picture 4">
            <a:extLst>
              <a:ext uri="{FF2B5EF4-FFF2-40B4-BE49-F238E27FC236}">
                <a16:creationId xmlns:a16="http://schemas.microsoft.com/office/drawing/2014/main" id="{AF59A2D1-8475-9E2D-F7D1-7E3746083D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0583"/>
          <a:stretch/>
        </p:blipFill>
        <p:spPr bwMode="auto">
          <a:xfrm>
            <a:off x="2151946" y="0"/>
            <a:ext cx="4840108" cy="38438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A9088EAB-5F40-45FE-4A6D-D11E6DC980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122"/>
          <a:stretch/>
        </p:blipFill>
        <p:spPr bwMode="auto">
          <a:xfrm>
            <a:off x="1760954" y="3632421"/>
            <a:ext cx="5622092" cy="151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6949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116F5-C778-9AE0-046B-DA39EA7767A5}"/>
            </a:ext>
          </a:extLst>
        </p:cNvPr>
        <p:cNvGrpSpPr/>
        <p:nvPr/>
      </p:nvGrpSpPr>
      <p:grpSpPr>
        <a:xfrm>
          <a:off x="0" y="0"/>
          <a:ext cx="0" cy="0"/>
          <a:chOff x="0" y="0"/>
          <a:chExt cx="0" cy="0"/>
        </a:xfrm>
      </p:grpSpPr>
      <p:pic>
        <p:nvPicPr>
          <p:cNvPr id="3" name="Picture 2" descr="A screenshot of a black screen&#10;&#10;Description automatically generated">
            <a:extLst>
              <a:ext uri="{FF2B5EF4-FFF2-40B4-BE49-F238E27FC236}">
                <a16:creationId xmlns:a16="http://schemas.microsoft.com/office/drawing/2014/main" id="{4ED0C5DC-9C72-9F32-32AD-861640243F26}"/>
              </a:ext>
            </a:extLst>
          </p:cNvPr>
          <p:cNvPicPr>
            <a:picLocks noChangeAspect="1"/>
          </p:cNvPicPr>
          <p:nvPr/>
        </p:nvPicPr>
        <p:blipFill>
          <a:blip r:embed="rId5"/>
          <a:stretch>
            <a:fillRect/>
          </a:stretch>
        </p:blipFill>
        <p:spPr>
          <a:xfrm>
            <a:off x="0" y="-3305175"/>
            <a:ext cx="9144000" cy="9144000"/>
          </a:xfrm>
          <a:prstGeom prst="rect">
            <a:avLst/>
          </a:prstGeom>
        </p:spPr>
      </p:pic>
      <p:pic>
        <p:nvPicPr>
          <p:cNvPr id="5" name="WATCH YO JET, BRO (original video by LeanandCuisine)">
            <a:hlinkClick r:id="" action="ppaction://media"/>
            <a:extLst>
              <a:ext uri="{FF2B5EF4-FFF2-40B4-BE49-F238E27FC236}">
                <a16:creationId xmlns:a16="http://schemas.microsoft.com/office/drawing/2014/main" id="{3EF26B59-0ACA-3535-977E-871BC21245C1}"/>
              </a:ext>
            </a:extLst>
          </p:cNvPr>
          <p:cNvPicPr>
            <a:picLocks noChangeAspect="1"/>
          </p:cNvPicPr>
          <p:nvPr>
            <a:videoFile r:link="rId1"/>
            <p:extLst>
              <p:ext uri="{DAA4B4D4-6D71-4841-9C94-3DE7FCFB9230}">
                <p14:media xmlns:p14="http://schemas.microsoft.com/office/powerpoint/2010/main" r:embed="rId2">
                  <p14:trim st="19596" end="5254"/>
                </p14:media>
              </p:ext>
            </p:extLst>
          </p:nvPr>
        </p:nvPicPr>
        <p:blipFill>
          <a:blip r:embed="rId6"/>
          <a:stretch>
            <a:fillRect/>
          </a:stretch>
        </p:blipFill>
        <p:spPr>
          <a:xfrm>
            <a:off x="1085395" y="0"/>
            <a:ext cx="6973209" cy="3922430"/>
          </a:xfrm>
          <a:prstGeom prst="rect">
            <a:avLst/>
          </a:prstGeom>
        </p:spPr>
      </p:pic>
    </p:spTree>
    <p:extLst>
      <p:ext uri="{BB962C8B-B14F-4D97-AF65-F5344CB8AC3E}">
        <p14:creationId xmlns:p14="http://schemas.microsoft.com/office/powerpoint/2010/main" val="40172919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116F5-C778-9AE0-046B-DA39EA7767A5}"/>
            </a:ext>
          </a:extLst>
        </p:cNvPr>
        <p:cNvGrpSpPr/>
        <p:nvPr/>
      </p:nvGrpSpPr>
      <p:grpSpPr>
        <a:xfrm>
          <a:off x="0" y="0"/>
          <a:ext cx="0" cy="0"/>
          <a:chOff x="0" y="0"/>
          <a:chExt cx="0" cy="0"/>
        </a:xfrm>
      </p:grpSpPr>
      <p:pic>
        <p:nvPicPr>
          <p:cNvPr id="3" name="Picture 2" descr="A screenshot of a black screen&#10;&#10;Description automatically generated">
            <a:extLst>
              <a:ext uri="{FF2B5EF4-FFF2-40B4-BE49-F238E27FC236}">
                <a16:creationId xmlns:a16="http://schemas.microsoft.com/office/drawing/2014/main" id="{4ED0C5DC-9C72-9F32-32AD-861640243F26}"/>
              </a:ext>
            </a:extLst>
          </p:cNvPr>
          <p:cNvPicPr>
            <a:picLocks noChangeAspect="1"/>
          </p:cNvPicPr>
          <p:nvPr/>
        </p:nvPicPr>
        <p:blipFill>
          <a:blip r:embed="rId7"/>
          <a:stretch>
            <a:fillRect/>
          </a:stretch>
        </p:blipFill>
        <p:spPr>
          <a:xfrm>
            <a:off x="0" y="-3305175"/>
            <a:ext cx="9144000" cy="9144000"/>
          </a:xfrm>
          <a:prstGeom prst="rect">
            <a:avLst/>
          </a:prstGeom>
        </p:spPr>
      </p:pic>
      <p:pic>
        <p:nvPicPr>
          <p:cNvPr id="2" name="Picture 1" descr="A black jet plane in the sky&#10;&#10;Description automatically generated">
            <a:extLst>
              <a:ext uri="{FF2B5EF4-FFF2-40B4-BE49-F238E27FC236}">
                <a16:creationId xmlns:a16="http://schemas.microsoft.com/office/drawing/2014/main" id="{D676927D-5BEE-6AF7-ABCC-ED6BD9B4DAED}"/>
              </a:ext>
            </a:extLst>
          </p:cNvPr>
          <p:cNvPicPr>
            <a:picLocks noChangeAspect="1"/>
          </p:cNvPicPr>
          <p:nvPr/>
        </p:nvPicPr>
        <p:blipFill>
          <a:blip r:embed="rId8"/>
          <a:stretch>
            <a:fillRect/>
          </a:stretch>
        </p:blipFill>
        <p:spPr>
          <a:xfrm>
            <a:off x="2306931" y="0"/>
            <a:ext cx="4530138" cy="4171204"/>
          </a:xfrm>
          <a:prstGeom prst="rect">
            <a:avLst/>
          </a:prstGeom>
        </p:spPr>
      </p:pic>
      <p:pic>
        <p:nvPicPr>
          <p:cNvPr id="4" name="Picture 3" descr="A collage of a jet plane&#10;&#10;Description automatically generated">
            <a:extLst>
              <a:ext uri="{FF2B5EF4-FFF2-40B4-BE49-F238E27FC236}">
                <a16:creationId xmlns:a16="http://schemas.microsoft.com/office/drawing/2014/main" id="{4421B3B3-F9DD-CB6D-B5E8-8903F1754FBF}"/>
              </a:ext>
            </a:extLst>
          </p:cNvPr>
          <p:cNvPicPr>
            <a:picLocks noChangeAspect="1"/>
          </p:cNvPicPr>
          <p:nvPr/>
        </p:nvPicPr>
        <p:blipFill>
          <a:blip r:embed="rId9"/>
          <a:stretch>
            <a:fillRect/>
          </a:stretch>
        </p:blipFill>
        <p:spPr>
          <a:xfrm>
            <a:off x="2347538" y="0"/>
            <a:ext cx="4448923" cy="4259689"/>
          </a:xfrm>
          <a:prstGeom prst="rect">
            <a:avLst/>
          </a:prstGeom>
        </p:spPr>
      </p:pic>
      <p:pic>
        <p:nvPicPr>
          <p:cNvPr id="4098" name="Picture 2" descr="Blursed_concorde : r/blursedimages">
            <a:extLst>
              <a:ext uri="{FF2B5EF4-FFF2-40B4-BE49-F238E27FC236}">
                <a16:creationId xmlns:a16="http://schemas.microsoft.com/office/drawing/2014/main" id="{BD9ED54B-662A-FF4B-5AA1-8A089DA1EE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2946" y="0"/>
            <a:ext cx="4278105" cy="42781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s in chat for concorde : r/memes">
            <a:extLst>
              <a:ext uri="{FF2B5EF4-FFF2-40B4-BE49-F238E27FC236}">
                <a16:creationId xmlns:a16="http://schemas.microsoft.com/office/drawing/2014/main" id="{D80BBD36-4CA8-59A4-0013-F6A23D7AD7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533" y="-3896"/>
            <a:ext cx="7202933" cy="4301051"/>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The best Concorde memes :) Memedroid">
            <a:extLst>
              <a:ext uri="{FF2B5EF4-FFF2-40B4-BE49-F238E27FC236}">
                <a16:creationId xmlns:a16="http://schemas.microsoft.com/office/drawing/2014/main" id="{9BF75840-6CE5-8B5D-67EE-594556EF0768}"/>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The best Concorde memes :) Memedroid">
            <a:extLst>
              <a:ext uri="{FF2B5EF4-FFF2-40B4-BE49-F238E27FC236}">
                <a16:creationId xmlns:a16="http://schemas.microsoft.com/office/drawing/2014/main" id="{88FBE4FA-F65E-09C3-013C-480C6D595FDC}"/>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A rocket taking off from a launch pad&#10;&#10;Description automatically generated">
            <a:extLst>
              <a:ext uri="{FF2B5EF4-FFF2-40B4-BE49-F238E27FC236}">
                <a16:creationId xmlns:a16="http://schemas.microsoft.com/office/drawing/2014/main" id="{129DCFED-F45C-5A44-7818-2D2EBC400E0C}"/>
              </a:ext>
            </a:extLst>
          </p:cNvPr>
          <p:cNvPicPr>
            <a:picLocks noChangeAspect="1"/>
          </p:cNvPicPr>
          <p:nvPr/>
        </p:nvPicPr>
        <p:blipFill>
          <a:blip r:embed="rId12"/>
          <a:stretch>
            <a:fillRect/>
          </a:stretch>
        </p:blipFill>
        <p:spPr>
          <a:xfrm>
            <a:off x="3104141" y="0"/>
            <a:ext cx="2935717" cy="4297155"/>
          </a:xfrm>
          <a:prstGeom prst="rect">
            <a:avLst/>
          </a:prstGeom>
        </p:spPr>
      </p:pic>
      <p:pic>
        <p:nvPicPr>
          <p:cNvPr id="9" name="Picture 8" descr="A plane on a runway&#10;&#10;Description automatically generated">
            <a:extLst>
              <a:ext uri="{FF2B5EF4-FFF2-40B4-BE49-F238E27FC236}">
                <a16:creationId xmlns:a16="http://schemas.microsoft.com/office/drawing/2014/main" id="{7AB59EFC-85AB-DE9E-988D-5BC336701124}"/>
              </a:ext>
            </a:extLst>
          </p:cNvPr>
          <p:cNvPicPr>
            <a:picLocks noChangeAspect="1"/>
          </p:cNvPicPr>
          <p:nvPr/>
        </p:nvPicPr>
        <p:blipFill>
          <a:blip r:embed="rId13"/>
          <a:stretch>
            <a:fillRect/>
          </a:stretch>
        </p:blipFill>
        <p:spPr>
          <a:xfrm>
            <a:off x="2479674" y="-7673"/>
            <a:ext cx="4184648" cy="4293449"/>
          </a:xfrm>
          <a:prstGeom prst="rect">
            <a:avLst/>
          </a:prstGeom>
        </p:spPr>
      </p:pic>
      <p:pic>
        <p:nvPicPr>
          <p:cNvPr id="24" name="video (1)">
            <a:hlinkClick r:id="" action="ppaction://media"/>
            <a:extLst>
              <a:ext uri="{FF2B5EF4-FFF2-40B4-BE49-F238E27FC236}">
                <a16:creationId xmlns:a16="http://schemas.microsoft.com/office/drawing/2014/main" id="{7B9783D6-CDC1-A909-E43D-FA59802F3701}"/>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752306" y="0"/>
            <a:ext cx="7639387" cy="4297155"/>
          </a:xfrm>
          <a:prstGeom prst="rect">
            <a:avLst/>
          </a:prstGeom>
        </p:spPr>
      </p:pic>
      <p:pic>
        <p:nvPicPr>
          <p:cNvPr id="17" name="Picture 16" descr="A collage of a person sitting in a chair">
            <a:extLst>
              <a:ext uri="{FF2B5EF4-FFF2-40B4-BE49-F238E27FC236}">
                <a16:creationId xmlns:a16="http://schemas.microsoft.com/office/drawing/2014/main" id="{A4F399E1-29C7-2420-08DC-0F03F49C19F9}"/>
              </a:ext>
            </a:extLst>
          </p:cNvPr>
          <p:cNvPicPr>
            <a:picLocks noChangeAspect="1"/>
          </p:cNvPicPr>
          <p:nvPr/>
        </p:nvPicPr>
        <p:blipFill>
          <a:blip r:embed="rId15"/>
          <a:srcRect r="50000"/>
          <a:stretch/>
        </p:blipFill>
        <p:spPr>
          <a:xfrm>
            <a:off x="1011141" y="1813388"/>
            <a:ext cx="2397801" cy="1272712"/>
          </a:xfrm>
          <a:prstGeom prst="rect">
            <a:avLst/>
          </a:prstGeom>
        </p:spPr>
      </p:pic>
      <p:pic>
        <p:nvPicPr>
          <p:cNvPr id="19" name="Picture 18" descr="A person in a white shirt&#10;&#10;Description automatically generated">
            <a:extLst>
              <a:ext uri="{FF2B5EF4-FFF2-40B4-BE49-F238E27FC236}">
                <a16:creationId xmlns:a16="http://schemas.microsoft.com/office/drawing/2014/main" id="{47CB5684-BD61-2539-ACD8-1B67693D1014}"/>
              </a:ext>
            </a:extLst>
          </p:cNvPr>
          <p:cNvPicPr>
            <a:picLocks noChangeAspect="1"/>
          </p:cNvPicPr>
          <p:nvPr/>
        </p:nvPicPr>
        <p:blipFill>
          <a:blip r:embed="rId16"/>
          <a:stretch>
            <a:fillRect/>
          </a:stretch>
        </p:blipFill>
        <p:spPr>
          <a:xfrm>
            <a:off x="3831340" y="1712402"/>
            <a:ext cx="1481316" cy="1474683"/>
          </a:xfrm>
          <a:prstGeom prst="ellipse">
            <a:avLst/>
          </a:prstGeom>
        </p:spPr>
      </p:pic>
      <p:pic>
        <p:nvPicPr>
          <p:cNvPr id="23" name="Picture 22" descr="A cartoon character with a cartoon face&#10;&#10;Description automatically generated with medium confidence">
            <a:extLst>
              <a:ext uri="{FF2B5EF4-FFF2-40B4-BE49-F238E27FC236}">
                <a16:creationId xmlns:a16="http://schemas.microsoft.com/office/drawing/2014/main" id="{1673690B-79F5-4E15-72E9-B6AAFC3CB04C}"/>
              </a:ext>
            </a:extLst>
          </p:cNvPr>
          <p:cNvPicPr>
            <a:picLocks noChangeAspect="1"/>
          </p:cNvPicPr>
          <p:nvPr/>
        </p:nvPicPr>
        <p:blipFill>
          <a:blip r:embed="rId17"/>
          <a:stretch>
            <a:fillRect/>
          </a:stretch>
        </p:blipFill>
        <p:spPr>
          <a:xfrm>
            <a:off x="5829300" y="1813388"/>
            <a:ext cx="2429573" cy="1225833"/>
          </a:xfrm>
          <a:prstGeom prst="rect">
            <a:avLst/>
          </a:prstGeom>
        </p:spPr>
      </p:pic>
      <p:pic>
        <p:nvPicPr>
          <p:cNvPr id="25" name="LINGA GULI GULI GULI">
            <a:hlinkClick r:id="" action="ppaction://media"/>
            <a:extLst>
              <a:ext uri="{FF2B5EF4-FFF2-40B4-BE49-F238E27FC236}">
                <a16:creationId xmlns:a16="http://schemas.microsoft.com/office/drawing/2014/main" id="{87C72A93-68B9-2F1B-2B38-9240C69AA943}"/>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71353" y="154774"/>
            <a:ext cx="609600" cy="609600"/>
          </a:xfrm>
          <a:prstGeom prst="rect">
            <a:avLst/>
          </a:prstGeom>
        </p:spPr>
      </p:pic>
    </p:spTree>
    <p:extLst>
      <p:ext uri="{BB962C8B-B14F-4D97-AF65-F5344CB8AC3E}">
        <p14:creationId xmlns:p14="http://schemas.microsoft.com/office/powerpoint/2010/main" val="40012968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8" fill="hold" nodeType="clickEffect">
                                  <p:stCondLst>
                                    <p:cond delay="0"/>
                                  </p:stCondLst>
                                  <p:childTnLst>
                                    <p:anim calcmode="lin" valueType="num">
                                      <p:cBhvr additive="base">
                                        <p:cTn id="10" dur="750"/>
                                        <p:tgtEl>
                                          <p:spTgt spid="2"/>
                                        </p:tgtEl>
                                        <p:attrNameLst>
                                          <p:attrName>ppt_x</p:attrName>
                                        </p:attrNameLst>
                                      </p:cBhvr>
                                      <p:tavLst>
                                        <p:tav tm="0">
                                          <p:val>
                                            <p:strVal val="ppt_x"/>
                                          </p:val>
                                        </p:tav>
                                        <p:tav tm="100000">
                                          <p:val>
                                            <p:strVal val="0-ppt_w/2"/>
                                          </p:val>
                                        </p:tav>
                                      </p:tavLst>
                                    </p:anim>
                                    <p:anim calcmode="lin" valueType="num">
                                      <p:cBhvr additive="base">
                                        <p:cTn id="11" dur="750"/>
                                        <p:tgtEl>
                                          <p:spTgt spid="2"/>
                                        </p:tgtEl>
                                        <p:attrNameLst>
                                          <p:attrName>ppt_y</p:attrName>
                                        </p:attrNameLst>
                                      </p:cBhvr>
                                      <p:tavLst>
                                        <p:tav tm="0">
                                          <p:val>
                                            <p:strVal val="ppt_y"/>
                                          </p:val>
                                        </p:tav>
                                        <p:tav tm="100000">
                                          <p:val>
                                            <p:strVal val="ppt_y"/>
                                          </p:val>
                                        </p:tav>
                                      </p:tavLst>
                                    </p:anim>
                                    <p:set>
                                      <p:cBhvr>
                                        <p:cTn id="12" dur="1" fill="hold">
                                          <p:stCondLst>
                                            <p:cond delay="749"/>
                                          </p:stCondLst>
                                        </p:cTn>
                                        <p:tgtEl>
                                          <p:spTgt spid="2"/>
                                        </p:tgtEl>
                                        <p:attrNameLst>
                                          <p:attrName>style.visibility</p:attrName>
                                        </p:attrNameLst>
                                      </p:cBhvr>
                                      <p:to>
                                        <p:strVal val="hidden"/>
                                      </p:to>
                                    </p:set>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1+#ppt_w/2"/>
                                          </p:val>
                                        </p:tav>
                                        <p:tav tm="100000">
                                          <p:val>
                                            <p:strVal val="#ppt_x"/>
                                          </p:val>
                                        </p:tav>
                                      </p:tavLst>
                                    </p:anim>
                                    <p:anim calcmode="lin" valueType="num">
                                      <p:cBhvr additive="base">
                                        <p:cTn id="16"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8" fill="hold" nodeType="clickEffect">
                                  <p:stCondLst>
                                    <p:cond delay="0"/>
                                  </p:stCondLst>
                                  <p:childTnLst>
                                    <p:anim calcmode="lin" valueType="num">
                                      <p:cBhvr additive="base">
                                        <p:cTn id="20" dur="750"/>
                                        <p:tgtEl>
                                          <p:spTgt spid="4"/>
                                        </p:tgtEl>
                                        <p:attrNameLst>
                                          <p:attrName>ppt_x</p:attrName>
                                        </p:attrNameLst>
                                      </p:cBhvr>
                                      <p:tavLst>
                                        <p:tav tm="0">
                                          <p:val>
                                            <p:strVal val="ppt_x"/>
                                          </p:val>
                                        </p:tav>
                                        <p:tav tm="100000">
                                          <p:val>
                                            <p:strVal val="0-ppt_w/2"/>
                                          </p:val>
                                        </p:tav>
                                      </p:tavLst>
                                    </p:anim>
                                    <p:anim calcmode="lin" valueType="num">
                                      <p:cBhvr additive="base">
                                        <p:cTn id="21" dur="750"/>
                                        <p:tgtEl>
                                          <p:spTgt spid="4"/>
                                        </p:tgtEl>
                                        <p:attrNameLst>
                                          <p:attrName>ppt_y</p:attrName>
                                        </p:attrNameLst>
                                      </p:cBhvr>
                                      <p:tavLst>
                                        <p:tav tm="0">
                                          <p:val>
                                            <p:strVal val="ppt_y"/>
                                          </p:val>
                                        </p:tav>
                                        <p:tav tm="100000">
                                          <p:val>
                                            <p:strVal val="ppt_y"/>
                                          </p:val>
                                        </p:tav>
                                      </p:tavLst>
                                    </p:anim>
                                    <p:set>
                                      <p:cBhvr>
                                        <p:cTn id="22" dur="1" fill="hold">
                                          <p:stCondLst>
                                            <p:cond delay="749"/>
                                          </p:stCondLst>
                                        </p:cTn>
                                        <p:tgtEl>
                                          <p:spTgt spid="4"/>
                                        </p:tgtEl>
                                        <p:attrNameLst>
                                          <p:attrName>style.visibility</p:attrName>
                                        </p:attrNameLst>
                                      </p:cBhvr>
                                      <p:to>
                                        <p:strVal val="hidden"/>
                                      </p:to>
                                    </p:set>
                                  </p:childTnLst>
                                </p:cTn>
                              </p:par>
                              <p:par>
                                <p:cTn id="23" presetID="2" presetClass="entr" presetSubtype="2" fill="hold" nodeType="with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additive="base">
                                        <p:cTn id="25" dur="750" fill="hold"/>
                                        <p:tgtEl>
                                          <p:spTgt spid="4098"/>
                                        </p:tgtEl>
                                        <p:attrNameLst>
                                          <p:attrName>ppt_x</p:attrName>
                                        </p:attrNameLst>
                                      </p:cBhvr>
                                      <p:tavLst>
                                        <p:tav tm="0">
                                          <p:val>
                                            <p:strVal val="1+#ppt_w/2"/>
                                          </p:val>
                                        </p:tav>
                                        <p:tav tm="100000">
                                          <p:val>
                                            <p:strVal val="#ppt_x"/>
                                          </p:val>
                                        </p:tav>
                                      </p:tavLst>
                                    </p:anim>
                                    <p:anim calcmode="lin" valueType="num">
                                      <p:cBhvr additive="base">
                                        <p:cTn id="26" dur="75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8" fill="hold" nodeType="clickEffect">
                                  <p:stCondLst>
                                    <p:cond delay="0"/>
                                  </p:stCondLst>
                                  <p:childTnLst>
                                    <p:anim calcmode="lin" valueType="num">
                                      <p:cBhvr additive="base">
                                        <p:cTn id="30" dur="750"/>
                                        <p:tgtEl>
                                          <p:spTgt spid="4098"/>
                                        </p:tgtEl>
                                        <p:attrNameLst>
                                          <p:attrName>ppt_x</p:attrName>
                                        </p:attrNameLst>
                                      </p:cBhvr>
                                      <p:tavLst>
                                        <p:tav tm="0">
                                          <p:val>
                                            <p:strVal val="ppt_x"/>
                                          </p:val>
                                        </p:tav>
                                        <p:tav tm="100000">
                                          <p:val>
                                            <p:strVal val="0-ppt_w/2"/>
                                          </p:val>
                                        </p:tav>
                                      </p:tavLst>
                                    </p:anim>
                                    <p:anim calcmode="lin" valueType="num">
                                      <p:cBhvr additive="base">
                                        <p:cTn id="31" dur="750"/>
                                        <p:tgtEl>
                                          <p:spTgt spid="4098"/>
                                        </p:tgtEl>
                                        <p:attrNameLst>
                                          <p:attrName>ppt_y</p:attrName>
                                        </p:attrNameLst>
                                      </p:cBhvr>
                                      <p:tavLst>
                                        <p:tav tm="0">
                                          <p:val>
                                            <p:strVal val="ppt_y"/>
                                          </p:val>
                                        </p:tav>
                                        <p:tav tm="100000">
                                          <p:val>
                                            <p:strVal val="ppt_y"/>
                                          </p:val>
                                        </p:tav>
                                      </p:tavLst>
                                    </p:anim>
                                    <p:set>
                                      <p:cBhvr>
                                        <p:cTn id="32" dur="1" fill="hold">
                                          <p:stCondLst>
                                            <p:cond delay="749"/>
                                          </p:stCondLst>
                                        </p:cTn>
                                        <p:tgtEl>
                                          <p:spTgt spid="4098"/>
                                        </p:tgtEl>
                                        <p:attrNameLst>
                                          <p:attrName>style.visibility</p:attrName>
                                        </p:attrNameLst>
                                      </p:cBhvr>
                                      <p:to>
                                        <p:strVal val="hidden"/>
                                      </p:to>
                                    </p:set>
                                  </p:childTnLst>
                                </p:cTn>
                              </p:par>
                              <p:par>
                                <p:cTn id="33" presetID="2" presetClass="entr" presetSubtype="2" fill="hold" nodeType="withEffect">
                                  <p:stCondLst>
                                    <p:cond delay="0"/>
                                  </p:stCondLst>
                                  <p:childTnLst>
                                    <p:set>
                                      <p:cBhvr>
                                        <p:cTn id="34" dur="1" fill="hold">
                                          <p:stCondLst>
                                            <p:cond delay="0"/>
                                          </p:stCondLst>
                                        </p:cTn>
                                        <p:tgtEl>
                                          <p:spTgt spid="4100"/>
                                        </p:tgtEl>
                                        <p:attrNameLst>
                                          <p:attrName>style.visibility</p:attrName>
                                        </p:attrNameLst>
                                      </p:cBhvr>
                                      <p:to>
                                        <p:strVal val="visible"/>
                                      </p:to>
                                    </p:set>
                                    <p:anim calcmode="lin" valueType="num">
                                      <p:cBhvr additive="base">
                                        <p:cTn id="35" dur="750" fill="hold"/>
                                        <p:tgtEl>
                                          <p:spTgt spid="4100"/>
                                        </p:tgtEl>
                                        <p:attrNameLst>
                                          <p:attrName>ppt_x</p:attrName>
                                        </p:attrNameLst>
                                      </p:cBhvr>
                                      <p:tavLst>
                                        <p:tav tm="0">
                                          <p:val>
                                            <p:strVal val="1+#ppt_w/2"/>
                                          </p:val>
                                        </p:tav>
                                        <p:tav tm="100000">
                                          <p:val>
                                            <p:strVal val="#ppt_x"/>
                                          </p:val>
                                        </p:tav>
                                      </p:tavLst>
                                    </p:anim>
                                    <p:anim calcmode="lin" valueType="num">
                                      <p:cBhvr additive="base">
                                        <p:cTn id="36" dur="750" fill="hold"/>
                                        <p:tgtEl>
                                          <p:spTgt spid="410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xit" presetSubtype="8" fill="hold" nodeType="clickEffect">
                                  <p:stCondLst>
                                    <p:cond delay="0"/>
                                  </p:stCondLst>
                                  <p:childTnLst>
                                    <p:anim calcmode="lin" valueType="num">
                                      <p:cBhvr additive="base">
                                        <p:cTn id="40" dur="750"/>
                                        <p:tgtEl>
                                          <p:spTgt spid="4100"/>
                                        </p:tgtEl>
                                        <p:attrNameLst>
                                          <p:attrName>ppt_x</p:attrName>
                                        </p:attrNameLst>
                                      </p:cBhvr>
                                      <p:tavLst>
                                        <p:tav tm="0">
                                          <p:val>
                                            <p:strVal val="ppt_x"/>
                                          </p:val>
                                        </p:tav>
                                        <p:tav tm="100000">
                                          <p:val>
                                            <p:strVal val="0-ppt_w/2"/>
                                          </p:val>
                                        </p:tav>
                                      </p:tavLst>
                                    </p:anim>
                                    <p:anim calcmode="lin" valueType="num">
                                      <p:cBhvr additive="base">
                                        <p:cTn id="41" dur="750"/>
                                        <p:tgtEl>
                                          <p:spTgt spid="4100"/>
                                        </p:tgtEl>
                                        <p:attrNameLst>
                                          <p:attrName>ppt_y</p:attrName>
                                        </p:attrNameLst>
                                      </p:cBhvr>
                                      <p:tavLst>
                                        <p:tav tm="0">
                                          <p:val>
                                            <p:strVal val="ppt_y"/>
                                          </p:val>
                                        </p:tav>
                                        <p:tav tm="100000">
                                          <p:val>
                                            <p:strVal val="ppt_y"/>
                                          </p:val>
                                        </p:tav>
                                      </p:tavLst>
                                    </p:anim>
                                    <p:set>
                                      <p:cBhvr>
                                        <p:cTn id="42" dur="1" fill="hold">
                                          <p:stCondLst>
                                            <p:cond delay="749"/>
                                          </p:stCondLst>
                                        </p:cTn>
                                        <p:tgtEl>
                                          <p:spTgt spid="4100"/>
                                        </p:tgtEl>
                                        <p:attrNameLst>
                                          <p:attrName>style.visibility</p:attrName>
                                        </p:attrNameLst>
                                      </p:cBhvr>
                                      <p:to>
                                        <p:strVal val="hidden"/>
                                      </p:to>
                                    </p:set>
                                  </p:childTnLst>
                                </p:cTn>
                              </p:par>
                              <p:par>
                                <p:cTn id="43" presetID="2" presetClass="entr" presetSubtype="2"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750" fill="hold"/>
                                        <p:tgtEl>
                                          <p:spTgt spid="11"/>
                                        </p:tgtEl>
                                        <p:attrNameLst>
                                          <p:attrName>ppt_x</p:attrName>
                                        </p:attrNameLst>
                                      </p:cBhvr>
                                      <p:tavLst>
                                        <p:tav tm="0">
                                          <p:val>
                                            <p:strVal val="1+#ppt_w/2"/>
                                          </p:val>
                                        </p:tav>
                                        <p:tav tm="100000">
                                          <p:val>
                                            <p:strVal val="#ppt_x"/>
                                          </p:val>
                                        </p:tav>
                                      </p:tavLst>
                                    </p:anim>
                                    <p:anim calcmode="lin" valueType="num">
                                      <p:cBhvr additive="base">
                                        <p:cTn id="46" dur="7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xit" presetSubtype="8" fill="hold" nodeType="clickEffect">
                                  <p:stCondLst>
                                    <p:cond delay="0"/>
                                  </p:stCondLst>
                                  <p:childTnLst>
                                    <p:anim calcmode="lin" valueType="num">
                                      <p:cBhvr additive="base">
                                        <p:cTn id="50" dur="750"/>
                                        <p:tgtEl>
                                          <p:spTgt spid="11"/>
                                        </p:tgtEl>
                                        <p:attrNameLst>
                                          <p:attrName>ppt_x</p:attrName>
                                        </p:attrNameLst>
                                      </p:cBhvr>
                                      <p:tavLst>
                                        <p:tav tm="0">
                                          <p:val>
                                            <p:strVal val="ppt_x"/>
                                          </p:val>
                                        </p:tav>
                                        <p:tav tm="100000">
                                          <p:val>
                                            <p:strVal val="0-ppt_w/2"/>
                                          </p:val>
                                        </p:tav>
                                      </p:tavLst>
                                    </p:anim>
                                    <p:anim calcmode="lin" valueType="num">
                                      <p:cBhvr additive="base">
                                        <p:cTn id="51" dur="750"/>
                                        <p:tgtEl>
                                          <p:spTgt spid="11"/>
                                        </p:tgtEl>
                                        <p:attrNameLst>
                                          <p:attrName>ppt_y</p:attrName>
                                        </p:attrNameLst>
                                      </p:cBhvr>
                                      <p:tavLst>
                                        <p:tav tm="0">
                                          <p:val>
                                            <p:strVal val="ppt_y"/>
                                          </p:val>
                                        </p:tav>
                                        <p:tav tm="100000">
                                          <p:val>
                                            <p:strVal val="ppt_y"/>
                                          </p:val>
                                        </p:tav>
                                      </p:tavLst>
                                    </p:anim>
                                    <p:set>
                                      <p:cBhvr>
                                        <p:cTn id="52" dur="1" fill="hold">
                                          <p:stCondLst>
                                            <p:cond delay="749"/>
                                          </p:stCondLst>
                                        </p:cTn>
                                        <p:tgtEl>
                                          <p:spTgt spid="11"/>
                                        </p:tgtEl>
                                        <p:attrNameLst>
                                          <p:attrName>style.visibility</p:attrName>
                                        </p:attrNameLst>
                                      </p:cBhvr>
                                      <p:to>
                                        <p:strVal val="hidden"/>
                                      </p:to>
                                    </p:set>
                                  </p:childTnLst>
                                </p:cTn>
                              </p:par>
                              <p:par>
                                <p:cTn id="53" presetID="2" presetClass="entr" presetSubtype="2"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750" fill="hold"/>
                                        <p:tgtEl>
                                          <p:spTgt spid="9"/>
                                        </p:tgtEl>
                                        <p:attrNameLst>
                                          <p:attrName>ppt_x</p:attrName>
                                        </p:attrNameLst>
                                      </p:cBhvr>
                                      <p:tavLst>
                                        <p:tav tm="0">
                                          <p:val>
                                            <p:strVal val="1+#ppt_w/2"/>
                                          </p:val>
                                        </p:tav>
                                        <p:tav tm="100000">
                                          <p:val>
                                            <p:strVal val="#ppt_x"/>
                                          </p:val>
                                        </p:tav>
                                      </p:tavLst>
                                    </p:anim>
                                    <p:anim calcmode="lin" valueType="num">
                                      <p:cBhvr additive="base">
                                        <p:cTn id="56" dur="7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8" fill="hold"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0-ppt_w/2"/>
                                          </p:val>
                                        </p:tav>
                                      </p:tavLst>
                                    </p:anim>
                                    <p:anim calcmode="lin" valueType="num">
                                      <p:cBhvr additive="base">
                                        <p:cTn id="61" dur="500"/>
                                        <p:tgtEl>
                                          <p:spTgt spid="9"/>
                                        </p:tgtEl>
                                        <p:attrNameLst>
                                          <p:attrName>ppt_y</p:attrName>
                                        </p:attrNameLst>
                                      </p:cBhvr>
                                      <p:tavLst>
                                        <p:tav tm="0">
                                          <p:val>
                                            <p:strVal val="ppt_y"/>
                                          </p:val>
                                        </p:tav>
                                        <p:tav tm="100000">
                                          <p:val>
                                            <p:strVal val="ppt_y"/>
                                          </p:val>
                                        </p:tav>
                                      </p:tavLst>
                                    </p:anim>
                                    <p:set>
                                      <p:cBhvr>
                                        <p:cTn id="62" dur="1" fill="hold">
                                          <p:stCondLst>
                                            <p:cond delay="499"/>
                                          </p:stCondLst>
                                        </p:cTn>
                                        <p:tgtEl>
                                          <p:spTgt spid="9"/>
                                        </p:tgtEl>
                                        <p:attrNameLst>
                                          <p:attrName>style.visibility</p:attrName>
                                        </p:attrNameLst>
                                      </p:cBhvr>
                                      <p:to>
                                        <p:strVal val="hidden"/>
                                      </p:to>
                                    </p:set>
                                  </p:childTnLst>
                                </p:cTn>
                              </p:par>
                              <p:par>
                                <p:cTn id="63" presetID="3" presetClass="mediacall" presetSubtype="0" fill="hold" nodeType="withEffect">
                                  <p:stCondLst>
                                    <p:cond delay="0"/>
                                  </p:stCondLst>
                                  <p:childTnLst>
                                    <p:cmd type="call" cmd="stop">
                                      <p:cBhvr>
                                        <p:cTn id="64" dur="1" fill="hold"/>
                                        <p:tgtEl>
                                          <p:spTgt spid="25"/>
                                        </p:tgtEl>
                                      </p:cBhvr>
                                    </p:cmd>
                                  </p:childTnLst>
                                </p:cTn>
                              </p:par>
                              <p:par>
                                <p:cTn id="65" presetID="2" presetClass="entr" presetSubtype="2"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750" fill="hold"/>
                                        <p:tgtEl>
                                          <p:spTgt spid="24"/>
                                        </p:tgtEl>
                                        <p:attrNameLst>
                                          <p:attrName>ppt_x</p:attrName>
                                        </p:attrNameLst>
                                      </p:cBhvr>
                                      <p:tavLst>
                                        <p:tav tm="0">
                                          <p:val>
                                            <p:strVal val="1+#ppt_w/2"/>
                                          </p:val>
                                        </p:tav>
                                        <p:tav tm="100000">
                                          <p:val>
                                            <p:strVal val="#ppt_x"/>
                                          </p:val>
                                        </p:tav>
                                      </p:tavLst>
                                    </p:anim>
                                    <p:anim calcmode="lin" valueType="num">
                                      <p:cBhvr additive="base">
                                        <p:cTn id="68" dur="750" fill="hold"/>
                                        <p:tgtEl>
                                          <p:spTgt spid="24"/>
                                        </p:tgtEl>
                                        <p:attrNameLst>
                                          <p:attrName>ppt_y</p:attrName>
                                        </p:attrNameLst>
                                      </p:cBhvr>
                                      <p:tavLst>
                                        <p:tav tm="0">
                                          <p:val>
                                            <p:strVal val="#ppt_y"/>
                                          </p:val>
                                        </p:tav>
                                        <p:tav tm="100000">
                                          <p:val>
                                            <p:strVal val="#ppt_y"/>
                                          </p:val>
                                        </p:tav>
                                      </p:tavLst>
                                    </p:anim>
                                  </p:childTnLst>
                                </p:cTn>
                              </p:par>
                            </p:childTnLst>
                          </p:cTn>
                        </p:par>
                        <p:par>
                          <p:cTn id="69" fill="hold">
                            <p:stCondLst>
                              <p:cond delay="750"/>
                            </p:stCondLst>
                            <p:childTnLst>
                              <p:par>
                                <p:cTn id="70" presetID="1" presetClass="mediacall" presetSubtype="0" fill="hold" nodeType="afterEffect">
                                  <p:stCondLst>
                                    <p:cond delay="0"/>
                                  </p:stCondLst>
                                  <p:childTnLst>
                                    <p:cmd type="call" cmd="playFrom(0.0)">
                                      <p:cBhvr>
                                        <p:cTn id="71" dur="6008" fill="hold"/>
                                        <p:tgtEl>
                                          <p:spTgt spid="24"/>
                                        </p:tgtEl>
                                      </p:cBhvr>
                                    </p:cmd>
                                  </p:childTnLst>
                                </p:cTn>
                              </p:par>
                              <p:par>
                                <p:cTn id="72" presetID="10"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cTn>
                              </p:par>
                              <p:par>
                                <p:cTn id="75" presetID="10" presetClass="entr" presetSubtype="0"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par>
                                <p:cTn id="78" presetID="10" presetClass="entr" presetSubtype="0" fill="hold"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20000">
                <p:cTn id="81" fill="hold" display="0">
                  <p:stCondLst>
                    <p:cond delay="indefinite"/>
                  </p:stCondLst>
                </p:cTn>
                <p:tgtEl>
                  <p:spTgt spid="24"/>
                </p:tgtEl>
              </p:cMediaNode>
            </p:video>
            <p:audio>
              <p:cMediaNode vol="20000" numSld="999" showWhenStopped="0">
                <p:cTn id="82" repeatCount="indefinite" fill="hold" display="0">
                  <p:stCondLst>
                    <p:cond delay="indefinite"/>
                  </p:stCondLst>
                  <p:endCondLst>
                    <p:cond evt="onStopAudio" delay="0">
                      <p:tgtEl>
                        <p:sldTgt/>
                      </p:tgtEl>
                    </p:cond>
                  </p:endCondLst>
                </p:cTn>
                <p:tgtEl>
                  <p:spTgt spid="2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6">
          <a:extLst>
            <a:ext uri="{FF2B5EF4-FFF2-40B4-BE49-F238E27FC236}">
              <a16:creationId xmlns:a16="http://schemas.microsoft.com/office/drawing/2014/main" id="{519F58CD-DB81-4CD9-18EC-AE195BFCA258}"/>
            </a:ext>
          </a:extLst>
        </p:cNvPr>
        <p:cNvGrpSpPr/>
        <p:nvPr/>
      </p:nvGrpSpPr>
      <p:grpSpPr>
        <a:xfrm>
          <a:off x="0" y="0"/>
          <a:ext cx="0" cy="0"/>
          <a:chOff x="0" y="0"/>
          <a:chExt cx="0" cy="0"/>
        </a:xfrm>
      </p:grpSpPr>
      <p:sp>
        <p:nvSpPr>
          <p:cNvPr id="797" name="Google Shape;797;p43">
            <a:extLst>
              <a:ext uri="{FF2B5EF4-FFF2-40B4-BE49-F238E27FC236}">
                <a16:creationId xmlns:a16="http://schemas.microsoft.com/office/drawing/2014/main" id="{4F51BED4-2ECC-2CCF-EA0B-E27B9E208188}"/>
              </a:ext>
            </a:extLst>
          </p:cNvPr>
          <p:cNvSpPr txBox="1">
            <a:spLocks noGrp="1"/>
          </p:cNvSpPr>
          <p:nvPr>
            <p:ph type="body" idx="1"/>
          </p:nvPr>
        </p:nvSpPr>
        <p:spPr>
          <a:xfrm>
            <a:off x="719999" y="1336805"/>
            <a:ext cx="3408656" cy="2943900"/>
          </a:xfrm>
          <a:prstGeom prst="rect">
            <a:avLst/>
          </a:prstGeom>
        </p:spPr>
        <p:txBody>
          <a:bodyPr spcFirstLastPara="1" wrap="square" lIns="91427" tIns="91427" rIns="91427" bIns="91427" anchor="ctr" anchorCtr="0">
            <a:noAutofit/>
          </a:bodyPr>
          <a:lstStyle/>
          <a:p>
            <a:pPr marL="419096" indent="-285746">
              <a:lnSpc>
                <a:spcPct val="150000"/>
              </a:lnSpc>
              <a:buSzPts val="1500"/>
            </a:pPr>
            <a:r>
              <a:rPr lang="en-GB" dirty="0"/>
              <a:t>Subsonic: &lt;Mach 0.8</a:t>
            </a:r>
          </a:p>
          <a:p>
            <a:pPr marL="419096" indent="-285746">
              <a:lnSpc>
                <a:spcPct val="150000"/>
              </a:lnSpc>
              <a:buSzPts val="1500"/>
            </a:pPr>
            <a:r>
              <a:rPr lang="en-GB" dirty="0"/>
              <a:t>Transonic: Mach 0.8-1.2</a:t>
            </a:r>
          </a:p>
          <a:p>
            <a:pPr marL="419096" indent="-285746">
              <a:lnSpc>
                <a:spcPct val="150000"/>
              </a:lnSpc>
              <a:buSzPts val="1500"/>
            </a:pPr>
            <a:r>
              <a:rPr lang="en-GB" dirty="0"/>
              <a:t>Supersonic: Mach 1-5</a:t>
            </a:r>
          </a:p>
          <a:p>
            <a:pPr marL="419096" indent="-285746">
              <a:lnSpc>
                <a:spcPct val="150000"/>
              </a:lnSpc>
              <a:buSzPts val="1500"/>
            </a:pPr>
            <a:r>
              <a:rPr lang="en-GB" dirty="0"/>
              <a:t>Hypersonic: Mach 5-10</a:t>
            </a:r>
          </a:p>
          <a:p>
            <a:pPr marL="419096" indent="-285746">
              <a:lnSpc>
                <a:spcPct val="150000"/>
              </a:lnSpc>
              <a:buSzPts val="1500"/>
            </a:pPr>
            <a:r>
              <a:rPr lang="en-GB" dirty="0"/>
              <a:t>High Hyper-Sonic: Mach 10-25</a:t>
            </a:r>
          </a:p>
          <a:p>
            <a:pPr marL="419096" indent="-285746">
              <a:lnSpc>
                <a:spcPct val="150000"/>
              </a:lnSpc>
              <a:buSzPts val="1500"/>
            </a:pPr>
            <a:r>
              <a:rPr lang="en-GB" dirty="0"/>
              <a:t>Re-Entry Speeds: &gt;Mach 25</a:t>
            </a:r>
          </a:p>
          <a:p>
            <a:pPr marL="419096" indent="-285746">
              <a:lnSpc>
                <a:spcPct val="150000"/>
              </a:lnSpc>
              <a:buSzPts val="1500"/>
            </a:pPr>
            <a:r>
              <a:rPr lang="en-GB" dirty="0"/>
              <a:t>Supersonic speeds can vary</a:t>
            </a:r>
          </a:p>
        </p:txBody>
      </p:sp>
      <p:sp>
        <p:nvSpPr>
          <p:cNvPr id="798" name="Google Shape;798;p43">
            <a:extLst>
              <a:ext uri="{FF2B5EF4-FFF2-40B4-BE49-F238E27FC236}">
                <a16:creationId xmlns:a16="http://schemas.microsoft.com/office/drawing/2014/main" id="{17046B73-D9B4-F3C0-B1C5-44271CF847B3}"/>
              </a:ext>
            </a:extLst>
          </p:cNvPr>
          <p:cNvSpPr txBox="1">
            <a:spLocks noGrp="1"/>
          </p:cNvSpPr>
          <p:nvPr>
            <p:ph type="title"/>
          </p:nvPr>
        </p:nvSpPr>
        <p:spPr>
          <a:xfrm>
            <a:off x="720002" y="587611"/>
            <a:ext cx="6816873" cy="550368"/>
          </a:xfrm>
          <a:prstGeom prst="rect">
            <a:avLst/>
          </a:prstGeom>
        </p:spPr>
        <p:txBody>
          <a:bodyPr spcFirstLastPara="1" wrap="square" lIns="91427" tIns="91427" rIns="91427" bIns="91427" anchor="t" anchorCtr="0">
            <a:noAutofit/>
          </a:bodyPr>
          <a:lstStyle/>
          <a:p>
            <a:r>
              <a:rPr lang="en" dirty="0"/>
              <a:t>WHAT IS SUPERSONIC?</a:t>
            </a:r>
            <a:endParaRPr dirty="0"/>
          </a:p>
        </p:txBody>
      </p:sp>
      <p:pic>
        <p:nvPicPr>
          <p:cNvPr id="1026" name="Picture 2">
            <a:extLst>
              <a:ext uri="{FF2B5EF4-FFF2-40B4-BE49-F238E27FC236}">
                <a16:creationId xmlns:a16="http://schemas.microsoft.com/office/drawing/2014/main" id="{4AC7A63B-9253-90F2-CB16-5A44F958C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348" y="1148545"/>
            <a:ext cx="2336592" cy="3320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697431"/>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7">
                                            <p:txEl>
                                              <p:pRg st="0" end="0"/>
                                            </p:txEl>
                                          </p:spTgt>
                                        </p:tgtEl>
                                        <p:attrNameLst>
                                          <p:attrName>style.visibility</p:attrName>
                                        </p:attrNameLst>
                                      </p:cBhvr>
                                      <p:to>
                                        <p:strVal val="visible"/>
                                      </p:to>
                                    </p:set>
                                    <p:animEffect transition="in" filter="fade">
                                      <p:cBhvr>
                                        <p:cTn id="7" dur="500"/>
                                        <p:tgtEl>
                                          <p:spTgt spid="7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7">
                                            <p:txEl>
                                              <p:pRg st="1" end="1"/>
                                            </p:txEl>
                                          </p:spTgt>
                                        </p:tgtEl>
                                        <p:attrNameLst>
                                          <p:attrName>style.visibility</p:attrName>
                                        </p:attrNameLst>
                                      </p:cBhvr>
                                      <p:to>
                                        <p:strVal val="visible"/>
                                      </p:to>
                                    </p:set>
                                    <p:animEffect transition="in" filter="fade">
                                      <p:cBhvr>
                                        <p:cTn id="12" dur="500"/>
                                        <p:tgtEl>
                                          <p:spTgt spid="7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7">
                                            <p:txEl>
                                              <p:pRg st="2" end="2"/>
                                            </p:txEl>
                                          </p:spTgt>
                                        </p:tgtEl>
                                        <p:attrNameLst>
                                          <p:attrName>style.visibility</p:attrName>
                                        </p:attrNameLst>
                                      </p:cBhvr>
                                      <p:to>
                                        <p:strVal val="visible"/>
                                      </p:to>
                                    </p:set>
                                    <p:animEffect transition="in" filter="fade">
                                      <p:cBhvr>
                                        <p:cTn id="17" dur="500"/>
                                        <p:tgtEl>
                                          <p:spTgt spid="7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97">
                                            <p:txEl>
                                              <p:pRg st="3" end="3"/>
                                            </p:txEl>
                                          </p:spTgt>
                                        </p:tgtEl>
                                        <p:attrNameLst>
                                          <p:attrName>style.visibility</p:attrName>
                                        </p:attrNameLst>
                                      </p:cBhvr>
                                      <p:to>
                                        <p:strVal val="visible"/>
                                      </p:to>
                                    </p:set>
                                    <p:animEffect transition="in" filter="fade">
                                      <p:cBhvr>
                                        <p:cTn id="22" dur="500"/>
                                        <p:tgtEl>
                                          <p:spTgt spid="7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97">
                                            <p:txEl>
                                              <p:pRg st="4" end="4"/>
                                            </p:txEl>
                                          </p:spTgt>
                                        </p:tgtEl>
                                        <p:attrNameLst>
                                          <p:attrName>style.visibility</p:attrName>
                                        </p:attrNameLst>
                                      </p:cBhvr>
                                      <p:to>
                                        <p:strVal val="visible"/>
                                      </p:to>
                                    </p:set>
                                    <p:animEffect transition="in" filter="fade">
                                      <p:cBhvr>
                                        <p:cTn id="27" dur="500"/>
                                        <p:tgtEl>
                                          <p:spTgt spid="79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97">
                                            <p:txEl>
                                              <p:pRg st="5" end="5"/>
                                            </p:txEl>
                                          </p:spTgt>
                                        </p:tgtEl>
                                        <p:attrNameLst>
                                          <p:attrName>style.visibility</p:attrName>
                                        </p:attrNameLst>
                                      </p:cBhvr>
                                      <p:to>
                                        <p:strVal val="visible"/>
                                      </p:to>
                                    </p:set>
                                    <p:animEffect transition="in" filter="fade">
                                      <p:cBhvr>
                                        <p:cTn id="32" dur="500"/>
                                        <p:tgtEl>
                                          <p:spTgt spid="79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97">
                                            <p:txEl>
                                              <p:pRg st="6" end="6"/>
                                            </p:txEl>
                                          </p:spTgt>
                                        </p:tgtEl>
                                        <p:attrNameLst>
                                          <p:attrName>style.visibility</p:attrName>
                                        </p:attrNameLst>
                                      </p:cBhvr>
                                      <p:to>
                                        <p:strVal val="visible"/>
                                      </p:to>
                                    </p:set>
                                    <p:animEffect transition="in" filter="fade">
                                      <p:cBhvr>
                                        <p:cTn id="37" dur="500"/>
                                        <p:tgtEl>
                                          <p:spTgt spid="79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fade">
                                      <p:cBhvr>
                                        <p:cTn id="42" dur="1000"/>
                                        <p:tgtEl>
                                          <p:spTgt spid="1026"/>
                                        </p:tgtEl>
                                      </p:cBhvr>
                                    </p:animEffect>
                                    <p:anim calcmode="lin" valueType="num">
                                      <p:cBhvr>
                                        <p:cTn id="43" dur="1000" fill="hold"/>
                                        <p:tgtEl>
                                          <p:spTgt spid="1026"/>
                                        </p:tgtEl>
                                        <p:attrNameLst>
                                          <p:attrName>ppt_x</p:attrName>
                                        </p:attrNameLst>
                                      </p:cBhvr>
                                      <p:tavLst>
                                        <p:tav tm="0">
                                          <p:val>
                                            <p:strVal val="#ppt_x"/>
                                          </p:val>
                                        </p:tav>
                                        <p:tav tm="100000">
                                          <p:val>
                                            <p:strVal val="#ppt_x"/>
                                          </p:val>
                                        </p:tav>
                                      </p:tavLst>
                                    </p:anim>
                                    <p:anim calcmode="lin" valueType="num">
                                      <p:cBhvr>
                                        <p:cTn id="4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9AC151BA-DCE9-AB87-27B2-73FC371F5599}"/>
                  </a:ext>
                </a:extLst>
              </p:cNvPr>
              <p:cNvSpPr txBox="1"/>
              <p:nvPr/>
            </p:nvSpPr>
            <p:spPr>
              <a:xfrm>
                <a:off x="4473739" y="2441275"/>
                <a:ext cx="3963689" cy="2132892"/>
              </a:xfrm>
              <a:prstGeom prst="rect">
                <a:avLst/>
              </a:prstGeom>
              <a:noFill/>
            </p:spPr>
            <p:txBody>
              <a:bodyPr wrap="square" rtlCol="0">
                <a:spAutoFit/>
              </a:bodyPr>
              <a:lstStyle/>
              <a:p>
                <a:pPr>
                  <a:lnSpc>
                    <a:spcPct val="150000"/>
                  </a:lnSpc>
                </a:pPr>
                <a14:m>
                  <m:oMath xmlns:m="http://schemas.openxmlformats.org/officeDocument/2006/math">
                    <m:r>
                      <a:rPr lang="en-GB" sz="1801" i="1">
                        <a:solidFill>
                          <a:schemeClr val="tx1"/>
                        </a:solidFill>
                        <a:latin typeface="Cambria Math" panose="02040503050406030204" pitchFamily="18" charset="0"/>
                        <a:ea typeface="Cambria Math" panose="02040503050406030204" pitchFamily="18" charset="0"/>
                      </a:rPr>
                      <m:t>𝛾</m:t>
                    </m:r>
                  </m:oMath>
                </a14:m>
                <a:r>
                  <a:rPr lang="en-GB" sz="1801" dirty="0">
                    <a:solidFill>
                      <a:schemeClr val="tx1"/>
                    </a:solidFill>
                    <a:latin typeface="DM Sans" pitchFamily="2" charset="0"/>
                  </a:rPr>
                  <a:t>: ratio of heat of gas at a constant pressure to heat at a constant volume </a:t>
                </a:r>
              </a:p>
              <a:p>
                <a:pPr>
                  <a:lnSpc>
                    <a:spcPct val="150000"/>
                  </a:lnSpc>
                </a:pPr>
                <a:r>
                  <a:rPr lang="en-GB" sz="1801" dirty="0">
                    <a:solidFill>
                      <a:schemeClr val="tx1"/>
                    </a:solidFill>
                    <a:latin typeface="DM Sans" pitchFamily="2" charset="0"/>
                  </a:rPr>
                  <a:t>R: Specific gas constant for air</a:t>
                </a:r>
              </a:p>
              <a:p>
                <a:pPr>
                  <a:lnSpc>
                    <a:spcPct val="150000"/>
                  </a:lnSpc>
                </a:pPr>
                <a:r>
                  <a:rPr lang="en-GB" sz="1801" dirty="0">
                    <a:solidFill>
                      <a:schemeClr val="tx1"/>
                    </a:solidFill>
                    <a:latin typeface="DM Sans" pitchFamily="2" charset="0"/>
                  </a:rPr>
                  <a:t>T, : Static air temperature</a:t>
                </a:r>
                <a:endParaRPr lang="en-US" sz="1801" dirty="0">
                  <a:solidFill>
                    <a:schemeClr val="tx1"/>
                  </a:solidFill>
                  <a:latin typeface="DM Sans" pitchFamily="2" charset="0"/>
                </a:endParaRPr>
              </a:p>
            </p:txBody>
          </p:sp>
        </mc:Choice>
        <mc:Fallback>
          <p:sp>
            <p:nvSpPr>
              <p:cNvPr id="21" name="TextBox 20">
                <a:extLst>
                  <a:ext uri="{FF2B5EF4-FFF2-40B4-BE49-F238E27FC236}">
                    <a16:creationId xmlns:a16="http://schemas.microsoft.com/office/drawing/2014/main" id="{9AC151BA-DCE9-AB87-27B2-73FC371F5599}"/>
                  </a:ext>
                </a:extLst>
              </p:cNvPr>
              <p:cNvSpPr txBox="1">
                <a:spLocks noRot="1" noChangeAspect="1" noMove="1" noResize="1" noEditPoints="1" noAdjustHandles="1" noChangeArrowheads="1" noChangeShapeType="1" noTextEdit="1"/>
              </p:cNvSpPr>
              <p:nvPr/>
            </p:nvSpPr>
            <p:spPr>
              <a:xfrm>
                <a:off x="4473739" y="2441275"/>
                <a:ext cx="3963689" cy="2132892"/>
              </a:xfrm>
              <a:prstGeom prst="rect">
                <a:avLst/>
              </a:prstGeom>
              <a:blipFill>
                <a:blip r:embed="rId3"/>
                <a:stretch>
                  <a:fillRect l="-1385" r="-154" b="-3714"/>
                </a:stretch>
              </a:blipFill>
            </p:spPr>
            <p:txBody>
              <a:bodyPr/>
              <a:lstStyle/>
              <a:p>
                <a:r>
                  <a:rPr lang="en-US">
                    <a:noFill/>
                  </a:rPr>
                  <a:t> </a:t>
                </a:r>
              </a:p>
            </p:txBody>
          </p:sp>
        </mc:Fallback>
      </mc:AlternateContent>
      <p:sp>
        <p:nvSpPr>
          <p:cNvPr id="807" name="Google Shape;807;p44"/>
          <p:cNvSpPr txBox="1">
            <a:spLocks noGrp="1"/>
          </p:cNvSpPr>
          <p:nvPr>
            <p:ph type="title"/>
          </p:nvPr>
        </p:nvSpPr>
        <p:spPr>
          <a:xfrm>
            <a:off x="1681353" y="570299"/>
            <a:ext cx="5781300" cy="940500"/>
          </a:xfrm>
          <a:prstGeom prst="rect">
            <a:avLst/>
          </a:prstGeom>
        </p:spPr>
        <p:txBody>
          <a:bodyPr spcFirstLastPara="1" wrap="square" lIns="91427" tIns="91427" rIns="91427" bIns="91427" anchor="t" anchorCtr="0">
            <a:noAutofit/>
          </a:bodyPr>
          <a:lstStyle/>
          <a:p>
            <a:pPr algn="ctr">
              <a:buClr>
                <a:schemeClr val="dk1"/>
              </a:buClr>
              <a:buSzPts val="1100"/>
            </a:pPr>
            <a:r>
              <a:rPr lang="en" dirty="0"/>
              <a:t>CALCULATING MACH</a:t>
            </a:r>
            <a:endParaRPr dirty="0"/>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947AAB6C-EACB-0894-7D7C-D6923B035776}"/>
                  </a:ext>
                </a:extLst>
              </p:cNvPr>
              <p:cNvSpPr txBox="1"/>
              <p:nvPr/>
            </p:nvSpPr>
            <p:spPr>
              <a:xfrm>
                <a:off x="793063" y="1222727"/>
                <a:ext cx="1998629" cy="135774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4800" i="1">
                          <a:solidFill>
                            <a:schemeClr val="tx1"/>
                          </a:solidFill>
                          <a:latin typeface="Cambria Math" panose="02040503050406030204" pitchFamily="18" charset="0"/>
                        </a:rPr>
                        <m:t>𝑀</m:t>
                      </m:r>
                      <m:r>
                        <a:rPr lang="en-GB" sz="4800" i="1">
                          <a:solidFill>
                            <a:schemeClr val="tx1"/>
                          </a:solidFill>
                          <a:latin typeface="Cambria Math" panose="02040503050406030204" pitchFamily="18" charset="0"/>
                        </a:rPr>
                        <m:t>=</m:t>
                      </m:r>
                      <m:f>
                        <m:fPr>
                          <m:ctrlPr>
                            <a:rPr lang="en-GB" sz="4800" i="1">
                              <a:solidFill>
                                <a:schemeClr val="tx1"/>
                              </a:solidFill>
                              <a:latin typeface="Cambria Math" panose="02040503050406030204" pitchFamily="18" charset="0"/>
                            </a:rPr>
                          </m:ctrlPr>
                        </m:fPr>
                        <m:num>
                          <m:r>
                            <a:rPr lang="en-GB" sz="4800" i="1">
                              <a:solidFill>
                                <a:schemeClr val="tx1"/>
                              </a:solidFill>
                              <a:latin typeface="Cambria Math" panose="02040503050406030204" pitchFamily="18" charset="0"/>
                            </a:rPr>
                            <m:t>𝑢</m:t>
                          </m:r>
                        </m:num>
                        <m:den>
                          <m:r>
                            <a:rPr lang="en-GB" sz="4800" i="1">
                              <a:solidFill>
                                <a:schemeClr val="tx1"/>
                              </a:solidFill>
                              <a:latin typeface="Cambria Math" panose="02040503050406030204" pitchFamily="18" charset="0"/>
                            </a:rPr>
                            <m:t>𝑐</m:t>
                          </m:r>
                        </m:den>
                      </m:f>
                    </m:oMath>
                  </m:oMathPara>
                </a14:m>
                <a:endParaRPr lang="en-US" sz="4800" dirty="0">
                  <a:solidFill>
                    <a:schemeClr val="tx1"/>
                  </a:solidFill>
                </a:endParaRPr>
              </a:p>
            </p:txBody>
          </p:sp>
        </mc:Choice>
        <mc:Fallback>
          <p:sp>
            <p:nvSpPr>
              <p:cNvPr id="14" name="TextBox 13">
                <a:extLst>
                  <a:ext uri="{FF2B5EF4-FFF2-40B4-BE49-F238E27FC236}">
                    <a16:creationId xmlns:a16="http://schemas.microsoft.com/office/drawing/2014/main" id="{947AAB6C-EACB-0894-7D7C-D6923B035776}"/>
                  </a:ext>
                </a:extLst>
              </p:cNvPr>
              <p:cNvSpPr txBox="1">
                <a:spLocks noRot="1" noChangeAspect="1" noMove="1" noResize="1" noEditPoints="1" noAdjustHandles="1" noChangeArrowheads="1" noChangeShapeType="1" noTextEdit="1"/>
              </p:cNvSpPr>
              <p:nvPr/>
            </p:nvSpPr>
            <p:spPr>
              <a:xfrm>
                <a:off x="793063" y="1222727"/>
                <a:ext cx="1998629" cy="135774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D852567A-A004-C9BF-0BC0-4A0C36716634}"/>
                  </a:ext>
                </a:extLst>
              </p:cNvPr>
              <p:cNvSpPr txBox="1"/>
              <p:nvPr/>
            </p:nvSpPr>
            <p:spPr>
              <a:xfrm>
                <a:off x="793063" y="2571751"/>
                <a:ext cx="3169339" cy="1969385"/>
              </a:xfrm>
              <a:prstGeom prst="rect">
                <a:avLst/>
              </a:prstGeom>
              <a:noFill/>
            </p:spPr>
            <p:txBody>
              <a:bodyPr wrap="square" rtlCol="0">
                <a:spAutoFit/>
              </a:bodyPr>
              <a:lstStyle/>
              <a:p>
                <a:pPr>
                  <a:lnSpc>
                    <a:spcPct val="150000"/>
                  </a:lnSpc>
                </a:pPr>
                <a:r>
                  <a:rPr lang="en-GB" sz="2800" dirty="0">
                    <a:solidFill>
                      <a:schemeClr val="tx1"/>
                    </a:solidFill>
                    <a:latin typeface="DM Sans" pitchFamily="2" charset="0"/>
                  </a:rPr>
                  <a:t>M: Mach</a:t>
                </a:r>
              </a:p>
              <a:p>
                <a:pPr>
                  <a:lnSpc>
                    <a:spcPct val="150000"/>
                  </a:lnSpc>
                </a:pPr>
                <a14:m>
                  <m:oMath xmlns:m="http://schemas.openxmlformats.org/officeDocument/2006/math">
                    <m:r>
                      <a:rPr lang="en-GB" sz="2800" i="1">
                        <a:solidFill>
                          <a:schemeClr val="tx1"/>
                        </a:solidFill>
                        <a:latin typeface="Cambria Math" panose="02040503050406030204" pitchFamily="18" charset="0"/>
                      </a:rPr>
                      <m:t>𝑢</m:t>
                    </m:r>
                  </m:oMath>
                </a14:m>
                <a:r>
                  <a:rPr lang="en-US" sz="2800" dirty="0">
                    <a:solidFill>
                      <a:schemeClr val="tx1"/>
                    </a:solidFill>
                    <a:latin typeface="DM Sans" pitchFamily="2" charset="0"/>
                  </a:rPr>
                  <a:t>: Velocity</a:t>
                </a:r>
              </a:p>
              <a:p>
                <a:pPr>
                  <a:lnSpc>
                    <a:spcPct val="150000"/>
                  </a:lnSpc>
                </a:pPr>
                <a14:m>
                  <m:oMath xmlns:m="http://schemas.openxmlformats.org/officeDocument/2006/math">
                    <m:r>
                      <a:rPr lang="en-GB" sz="2800" i="1">
                        <a:solidFill>
                          <a:schemeClr val="tx1"/>
                        </a:solidFill>
                        <a:latin typeface="Cambria Math" panose="02040503050406030204" pitchFamily="18" charset="0"/>
                      </a:rPr>
                      <m:t>𝑐</m:t>
                    </m:r>
                  </m:oMath>
                </a14:m>
                <a:r>
                  <a:rPr lang="en-US" sz="2800" dirty="0">
                    <a:solidFill>
                      <a:schemeClr val="tx1"/>
                    </a:solidFill>
                    <a:latin typeface="DM Sans" pitchFamily="2" charset="0"/>
                  </a:rPr>
                  <a:t>: Speed of sound</a:t>
                </a:r>
              </a:p>
            </p:txBody>
          </p:sp>
        </mc:Choice>
        <mc:Fallback>
          <p:sp>
            <p:nvSpPr>
              <p:cNvPr id="15" name="TextBox 14">
                <a:extLst>
                  <a:ext uri="{FF2B5EF4-FFF2-40B4-BE49-F238E27FC236}">
                    <a16:creationId xmlns:a16="http://schemas.microsoft.com/office/drawing/2014/main" id="{D852567A-A004-C9BF-0BC0-4A0C36716634}"/>
                  </a:ext>
                </a:extLst>
              </p:cNvPr>
              <p:cNvSpPr txBox="1">
                <a:spLocks noRot="1" noChangeAspect="1" noMove="1" noResize="1" noEditPoints="1" noAdjustHandles="1" noChangeArrowheads="1" noChangeShapeType="1" noTextEdit="1"/>
              </p:cNvSpPr>
              <p:nvPr/>
            </p:nvSpPr>
            <p:spPr>
              <a:xfrm>
                <a:off x="793063" y="2571751"/>
                <a:ext cx="3169339" cy="1969385"/>
              </a:xfrm>
              <a:prstGeom prst="rect">
                <a:avLst/>
              </a:prstGeom>
              <a:blipFill>
                <a:blip r:embed="rId5"/>
                <a:stretch>
                  <a:fillRect l="-3846" r="-1923" b="-80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9C5D17CD-B647-FC0B-9C01-5D1CC909B742}"/>
                  </a:ext>
                </a:extLst>
              </p:cNvPr>
              <p:cNvSpPr txBox="1"/>
              <p:nvPr/>
            </p:nvSpPr>
            <p:spPr>
              <a:xfrm>
                <a:off x="3534508" y="1450035"/>
                <a:ext cx="4816432" cy="89441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4800" i="1">
                          <a:solidFill>
                            <a:schemeClr val="tx1"/>
                          </a:solidFill>
                          <a:latin typeface="Cambria Math" panose="02040503050406030204" pitchFamily="18" charset="0"/>
                        </a:rPr>
                        <m:t>𝑐</m:t>
                      </m:r>
                      <m:r>
                        <a:rPr lang="en-GB" sz="4800" i="1">
                          <a:solidFill>
                            <a:schemeClr val="tx1"/>
                          </a:solidFill>
                          <a:latin typeface="Cambria Math" panose="02040503050406030204" pitchFamily="18" charset="0"/>
                        </a:rPr>
                        <m:t>=</m:t>
                      </m:r>
                      <m:rad>
                        <m:radPr>
                          <m:degHide m:val="on"/>
                          <m:ctrlPr>
                            <a:rPr lang="en-GB" sz="4800" i="1">
                              <a:solidFill>
                                <a:schemeClr val="tx1"/>
                              </a:solidFill>
                              <a:latin typeface="Cambria Math" panose="02040503050406030204" pitchFamily="18" charset="0"/>
                            </a:rPr>
                          </m:ctrlPr>
                        </m:radPr>
                        <m:deg/>
                        <m:e>
                          <m:r>
                            <a:rPr lang="en-GB" sz="4800" i="1">
                              <a:solidFill>
                                <a:schemeClr val="tx1"/>
                              </a:solidFill>
                              <a:latin typeface="Cambria Math" panose="02040503050406030204" pitchFamily="18" charset="0"/>
                              <a:ea typeface="Cambria Math" panose="02040503050406030204" pitchFamily="18" charset="0"/>
                            </a:rPr>
                            <m:t>𝛾</m:t>
                          </m:r>
                          <m:r>
                            <a:rPr lang="en-GB" sz="4800" i="1">
                              <a:solidFill>
                                <a:schemeClr val="tx1"/>
                              </a:solidFill>
                              <a:latin typeface="Cambria Math" panose="02040503050406030204" pitchFamily="18" charset="0"/>
                              <a:ea typeface="Cambria Math" panose="02040503050406030204" pitchFamily="18" charset="0"/>
                            </a:rPr>
                            <m:t>∗</m:t>
                          </m:r>
                          <m:sSub>
                            <m:sSubPr>
                              <m:ctrlPr>
                                <a:rPr lang="en-GB" sz="4800" i="1">
                                  <a:solidFill>
                                    <a:schemeClr val="tx1"/>
                                  </a:solidFill>
                                  <a:latin typeface="Cambria Math" panose="02040503050406030204" pitchFamily="18" charset="0"/>
                                  <a:ea typeface="Cambria Math" panose="02040503050406030204" pitchFamily="18" charset="0"/>
                                </a:rPr>
                              </m:ctrlPr>
                            </m:sSubPr>
                            <m:e>
                              <m:r>
                                <a:rPr lang="en-GB" sz="4800" i="1">
                                  <a:solidFill>
                                    <a:schemeClr val="tx1"/>
                                  </a:solidFill>
                                  <a:latin typeface="Cambria Math" panose="02040503050406030204" pitchFamily="18" charset="0"/>
                                  <a:ea typeface="Cambria Math" panose="02040503050406030204" pitchFamily="18" charset="0"/>
                                </a:rPr>
                                <m:t>𝑅</m:t>
                              </m:r>
                            </m:e>
                            <m:sub>
                              <m:r>
                                <a:rPr lang="en-GB" sz="4800" i="1">
                                  <a:solidFill>
                                    <a:schemeClr val="tx1"/>
                                  </a:solidFill>
                                  <a:latin typeface="Cambria Math" panose="02040503050406030204" pitchFamily="18" charset="0"/>
                                  <a:ea typeface="Cambria Math" panose="02040503050406030204" pitchFamily="18" charset="0"/>
                                </a:rPr>
                                <m:t>∗</m:t>
                              </m:r>
                            </m:sub>
                          </m:sSub>
                          <m:r>
                            <a:rPr lang="en-GB" sz="4800" i="1">
                              <a:solidFill>
                                <a:schemeClr val="tx1"/>
                              </a:solidFill>
                              <a:latin typeface="Cambria Math" panose="02040503050406030204" pitchFamily="18" charset="0"/>
                              <a:ea typeface="Cambria Math" panose="02040503050406030204" pitchFamily="18" charset="0"/>
                            </a:rPr>
                            <m:t>∗</m:t>
                          </m:r>
                          <m:sSub>
                            <m:sSubPr>
                              <m:ctrlPr>
                                <a:rPr lang="en-GB" sz="4800" i="1">
                                  <a:solidFill>
                                    <a:schemeClr val="tx1"/>
                                  </a:solidFill>
                                  <a:latin typeface="Cambria Math" panose="02040503050406030204" pitchFamily="18" charset="0"/>
                                  <a:ea typeface="Cambria Math" panose="02040503050406030204" pitchFamily="18" charset="0"/>
                                </a:rPr>
                              </m:ctrlPr>
                            </m:sSubPr>
                            <m:e>
                              <m:r>
                                <a:rPr lang="en-GB" sz="4800" i="1">
                                  <a:solidFill>
                                    <a:schemeClr val="tx1"/>
                                  </a:solidFill>
                                  <a:latin typeface="Cambria Math" panose="02040503050406030204" pitchFamily="18" charset="0"/>
                                  <a:ea typeface="Cambria Math" panose="02040503050406030204" pitchFamily="18" charset="0"/>
                                </a:rPr>
                                <m:t>𝑇</m:t>
                              </m:r>
                            </m:e>
                            <m:sub>
                              <m:r>
                                <a:rPr lang="en-GB" sz="4800" i="1">
                                  <a:solidFill>
                                    <a:schemeClr val="tx1"/>
                                  </a:solidFill>
                                  <a:latin typeface="Cambria Math" panose="02040503050406030204" pitchFamily="18" charset="0"/>
                                  <a:ea typeface="Cambria Math" panose="02040503050406030204" pitchFamily="18" charset="0"/>
                                </a:rPr>
                                <m:t>,</m:t>
                              </m:r>
                            </m:sub>
                          </m:sSub>
                        </m:e>
                      </m:rad>
                    </m:oMath>
                  </m:oMathPara>
                </a14:m>
                <a:endParaRPr lang="en-US" sz="4800" dirty="0">
                  <a:solidFill>
                    <a:schemeClr val="tx1"/>
                  </a:solidFill>
                </a:endParaRPr>
              </a:p>
            </p:txBody>
          </p:sp>
        </mc:Choice>
        <mc:Fallback>
          <p:sp>
            <p:nvSpPr>
              <p:cNvPr id="2" name="TextBox 1">
                <a:extLst>
                  <a:ext uri="{FF2B5EF4-FFF2-40B4-BE49-F238E27FC236}">
                    <a16:creationId xmlns:a16="http://schemas.microsoft.com/office/drawing/2014/main" id="{9C5D17CD-B647-FC0B-9C01-5D1CC909B742}"/>
                  </a:ext>
                </a:extLst>
              </p:cNvPr>
              <p:cNvSpPr txBox="1">
                <a:spLocks noRot="1" noChangeAspect="1" noMove="1" noResize="1" noEditPoints="1" noAdjustHandles="1" noChangeArrowheads="1" noChangeShapeType="1" noTextEdit="1"/>
              </p:cNvSpPr>
              <p:nvPr/>
            </p:nvSpPr>
            <p:spPr>
              <a:xfrm>
                <a:off x="3534508" y="1450035"/>
                <a:ext cx="4816432" cy="894412"/>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4" grpId="0"/>
      <p:bldP spid="1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6">
            <a:extLst>
              <a:ext uri="{FF2B5EF4-FFF2-40B4-BE49-F238E27FC236}">
                <a16:creationId xmlns:a16="http://schemas.microsoft.com/office/drawing/2014/main" id="{7D63106B-5B80-5288-9500-5B3F44C6B203}"/>
              </a:ext>
            </a:extLst>
          </p:cNvPr>
          <p:cNvSpPr txBox="1">
            <a:spLocks/>
          </p:cNvSpPr>
          <p:nvPr/>
        </p:nvSpPr>
        <p:spPr>
          <a:xfrm>
            <a:off x="6658361" y="1982523"/>
            <a:ext cx="870965" cy="862343"/>
          </a:xfrm>
          <a:prstGeom prst="ellipse">
            <a:avLst/>
          </a:prstGeom>
          <a:noFill/>
          <a:ln w="38100">
            <a:gradFill flip="none" rotWithShape="1">
              <a:gsLst>
                <a:gs pos="0">
                  <a:schemeClr val="bg1">
                    <a:lumMod val="50000"/>
                  </a:schemeClr>
                </a:gs>
                <a:gs pos="33000">
                  <a:schemeClr val="bg1">
                    <a:lumMod val="75000"/>
                  </a:schemeClr>
                </a:gs>
                <a:gs pos="66000">
                  <a:schemeClr val="tx2"/>
                </a:gs>
                <a:gs pos="100000">
                  <a:schemeClr val="bg1"/>
                </a:gs>
              </a:gsLst>
              <a:path path="circle">
                <a:fillToRect l="100000" t="100000"/>
              </a:path>
              <a:tileRect r="-100000" b="-100000"/>
            </a:grad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1500"/>
              <a:buFont typeface="DM Sans"/>
              <a:buNone/>
              <a:defRPr sz="2400" b="0" i="0" u="none" strike="noStrike" cap="all" baseline="0">
                <a:solidFill>
                  <a:schemeClr val="accent4"/>
                </a:solidFill>
                <a:latin typeface="DM Sans"/>
                <a:ea typeface="DM Sans"/>
                <a:cs typeface="DM Sans"/>
                <a:sym typeface="DM Sans"/>
              </a:defRPr>
            </a:lvl1pPr>
            <a:lvl2pPr marL="342900" marR="0" lvl="1" indent="0" algn="ctr" rtl="0">
              <a:lnSpc>
                <a:spcPct val="100000"/>
              </a:lnSpc>
              <a:spcBef>
                <a:spcPts val="0"/>
              </a:spcBef>
              <a:spcAft>
                <a:spcPts val="0"/>
              </a:spcAft>
              <a:buClr>
                <a:schemeClr val="dk1"/>
              </a:buClr>
              <a:buSzPts val="1500"/>
              <a:buFont typeface="DM Sans"/>
              <a:buNone/>
              <a:defRPr sz="1200" b="0" i="0" u="none" strike="noStrike" cap="none">
                <a:solidFill>
                  <a:schemeClr val="dk1"/>
                </a:solidFill>
                <a:latin typeface="DM Sans"/>
                <a:ea typeface="DM Sans"/>
                <a:cs typeface="DM Sans"/>
                <a:sym typeface="DM Sans"/>
              </a:defRPr>
            </a:lvl2pPr>
            <a:lvl3pPr marL="685800" marR="0" lvl="2" indent="0" algn="ctr" rtl="0">
              <a:lnSpc>
                <a:spcPct val="100000"/>
              </a:lnSpc>
              <a:spcBef>
                <a:spcPts val="0"/>
              </a:spcBef>
              <a:spcAft>
                <a:spcPts val="0"/>
              </a:spcAft>
              <a:buClr>
                <a:schemeClr val="dk1"/>
              </a:buClr>
              <a:buSzPts val="1500"/>
              <a:buFont typeface="DM Sans"/>
              <a:buNone/>
              <a:defRPr sz="1050" b="0" i="0" u="none" strike="noStrike" cap="none">
                <a:solidFill>
                  <a:schemeClr val="dk1"/>
                </a:solidFill>
                <a:latin typeface="DM Sans"/>
                <a:ea typeface="DM Sans"/>
                <a:cs typeface="DM Sans"/>
                <a:sym typeface="DM Sans"/>
              </a:defRPr>
            </a:lvl3pPr>
            <a:lvl4pPr marL="1028700" marR="0" lvl="3" indent="0" algn="ctr" rtl="0">
              <a:lnSpc>
                <a:spcPct val="100000"/>
              </a:lnSpc>
              <a:spcBef>
                <a:spcPts val="0"/>
              </a:spcBef>
              <a:spcAft>
                <a:spcPts val="0"/>
              </a:spcAft>
              <a:buClr>
                <a:schemeClr val="dk1"/>
              </a:buClr>
              <a:buSzPts val="1500"/>
              <a:buFont typeface="DM Sans"/>
              <a:buNone/>
              <a:defRPr sz="900" b="0" i="0" u="none" strike="noStrike" cap="none">
                <a:solidFill>
                  <a:schemeClr val="dk1"/>
                </a:solidFill>
                <a:latin typeface="DM Sans"/>
                <a:ea typeface="DM Sans"/>
                <a:cs typeface="DM Sans"/>
                <a:sym typeface="DM Sans"/>
              </a:defRPr>
            </a:lvl4pPr>
            <a:lvl5pPr marL="1371600" marR="0" lvl="4" indent="0" algn="ctr" rtl="0">
              <a:lnSpc>
                <a:spcPct val="100000"/>
              </a:lnSpc>
              <a:spcBef>
                <a:spcPts val="0"/>
              </a:spcBef>
              <a:spcAft>
                <a:spcPts val="0"/>
              </a:spcAft>
              <a:buClr>
                <a:schemeClr val="dk1"/>
              </a:buClr>
              <a:buSzPts val="1500"/>
              <a:buFont typeface="DM Sans"/>
              <a:buNone/>
              <a:defRPr sz="900" b="0" i="0" u="none" strike="noStrike" cap="none">
                <a:solidFill>
                  <a:schemeClr val="dk1"/>
                </a:solidFill>
                <a:latin typeface="DM Sans"/>
                <a:ea typeface="DM Sans"/>
                <a:cs typeface="DM Sans"/>
                <a:sym typeface="DM Sans"/>
              </a:defRPr>
            </a:lvl5pPr>
            <a:lvl6pPr marL="2743200" marR="0" lvl="5" indent="-323850" algn="l" rtl="0">
              <a:lnSpc>
                <a:spcPct val="100000"/>
              </a:lnSpc>
              <a:spcBef>
                <a:spcPts val="0"/>
              </a:spcBef>
              <a:spcAft>
                <a:spcPts val="0"/>
              </a:spcAft>
              <a:buClr>
                <a:schemeClr val="dk1"/>
              </a:buClr>
              <a:buSzPts val="1500"/>
              <a:buFont typeface="DM Sans"/>
              <a:buChar char="■"/>
              <a:defRPr sz="1500" b="0" i="0" u="none" strike="noStrike" cap="none">
                <a:solidFill>
                  <a:schemeClr val="dk1"/>
                </a:solidFill>
                <a:latin typeface="DM Sans"/>
                <a:ea typeface="DM Sans"/>
                <a:cs typeface="DM Sans"/>
                <a:sym typeface="DM Sans"/>
              </a:defRPr>
            </a:lvl6pPr>
            <a:lvl7pPr marL="3200400" marR="0" lvl="6" indent="-323850" algn="l" rtl="0">
              <a:lnSpc>
                <a:spcPct val="100000"/>
              </a:lnSpc>
              <a:spcBef>
                <a:spcPts val="0"/>
              </a:spcBef>
              <a:spcAft>
                <a:spcPts val="0"/>
              </a:spcAft>
              <a:buClr>
                <a:schemeClr val="dk1"/>
              </a:buClr>
              <a:buSzPts val="1500"/>
              <a:buFont typeface="DM Sans"/>
              <a:buChar char="●"/>
              <a:defRPr sz="1500" b="0" i="0" u="none" strike="noStrike" cap="none">
                <a:solidFill>
                  <a:schemeClr val="dk1"/>
                </a:solidFill>
                <a:latin typeface="DM Sans"/>
                <a:ea typeface="DM Sans"/>
                <a:cs typeface="DM Sans"/>
                <a:sym typeface="DM Sans"/>
              </a:defRPr>
            </a:lvl7pPr>
            <a:lvl8pPr marL="3657600" marR="0" lvl="7" indent="-323850" algn="l" rtl="0">
              <a:lnSpc>
                <a:spcPct val="100000"/>
              </a:lnSpc>
              <a:spcBef>
                <a:spcPts val="0"/>
              </a:spcBef>
              <a:spcAft>
                <a:spcPts val="0"/>
              </a:spcAft>
              <a:buClr>
                <a:schemeClr val="dk1"/>
              </a:buClr>
              <a:buSzPts val="1500"/>
              <a:buFont typeface="DM Sans"/>
              <a:buChar char="○"/>
              <a:defRPr sz="1500" b="0" i="0" u="none" strike="noStrike" cap="none">
                <a:solidFill>
                  <a:schemeClr val="dk1"/>
                </a:solidFill>
                <a:latin typeface="DM Sans"/>
                <a:ea typeface="DM Sans"/>
                <a:cs typeface="DM Sans"/>
                <a:sym typeface="DM Sans"/>
              </a:defRPr>
            </a:lvl8pPr>
            <a:lvl9pPr marL="4114800" marR="0" lvl="8" indent="-323850" algn="l" rtl="0">
              <a:lnSpc>
                <a:spcPct val="100000"/>
              </a:lnSpc>
              <a:spcBef>
                <a:spcPts val="0"/>
              </a:spcBef>
              <a:spcAft>
                <a:spcPts val="0"/>
              </a:spcAft>
              <a:buClr>
                <a:schemeClr val="dk1"/>
              </a:buClr>
              <a:buSzPts val="1500"/>
              <a:buFont typeface="DM Sans"/>
              <a:buChar char="■"/>
              <a:defRPr sz="1500" b="0" i="0" u="none" strike="noStrike" cap="none">
                <a:solidFill>
                  <a:schemeClr val="dk1"/>
                </a:solidFill>
                <a:latin typeface="DM Sans"/>
                <a:ea typeface="DM Sans"/>
                <a:cs typeface="DM Sans"/>
                <a:sym typeface="DM Sans"/>
              </a:defRPr>
            </a:lvl9pPr>
          </a:lstStyle>
          <a:p>
            <a:r>
              <a:rPr lang="en-GB" sz="1600" dirty="0"/>
              <a:t>1952</a:t>
            </a:r>
            <a:endParaRPr lang="en-US" sz="1600" dirty="0"/>
          </a:p>
        </p:txBody>
      </p:sp>
      <p:sp>
        <p:nvSpPr>
          <p:cNvPr id="3" name="Text Placeholder 26">
            <a:extLst>
              <a:ext uri="{FF2B5EF4-FFF2-40B4-BE49-F238E27FC236}">
                <a16:creationId xmlns:a16="http://schemas.microsoft.com/office/drawing/2014/main" id="{BE49D142-AC25-116D-FDA4-3367F868113D}"/>
              </a:ext>
            </a:extLst>
          </p:cNvPr>
          <p:cNvSpPr txBox="1">
            <a:spLocks/>
          </p:cNvSpPr>
          <p:nvPr/>
        </p:nvSpPr>
        <p:spPr>
          <a:xfrm>
            <a:off x="4933998" y="1995715"/>
            <a:ext cx="870965" cy="870965"/>
          </a:xfrm>
          <a:prstGeom prst="ellipse">
            <a:avLst/>
          </a:prstGeom>
          <a:noFill/>
          <a:ln w="38100">
            <a:gradFill flip="none" rotWithShape="1">
              <a:gsLst>
                <a:gs pos="0">
                  <a:schemeClr val="bg1">
                    <a:lumMod val="50000"/>
                  </a:schemeClr>
                </a:gs>
                <a:gs pos="33000">
                  <a:schemeClr val="bg1">
                    <a:lumMod val="75000"/>
                  </a:schemeClr>
                </a:gs>
                <a:gs pos="66000">
                  <a:schemeClr val="tx2"/>
                </a:gs>
                <a:gs pos="100000">
                  <a:schemeClr val="bg1"/>
                </a:gs>
              </a:gsLst>
              <a:path path="circle">
                <a:fillToRect l="100000" t="100000"/>
              </a:path>
              <a:tileRect r="-100000" b="-100000"/>
            </a:grad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1500"/>
              <a:buFont typeface="DM Sans"/>
              <a:buNone/>
              <a:defRPr sz="2400" b="0" i="0" u="none" strike="noStrike" cap="all" baseline="0">
                <a:solidFill>
                  <a:schemeClr val="accent4"/>
                </a:solidFill>
                <a:latin typeface="DM Sans"/>
                <a:ea typeface="DM Sans"/>
                <a:cs typeface="DM Sans"/>
                <a:sym typeface="DM Sans"/>
              </a:defRPr>
            </a:lvl1pPr>
            <a:lvl2pPr marL="342900" marR="0" lvl="1" indent="0" algn="ctr" rtl="0">
              <a:lnSpc>
                <a:spcPct val="100000"/>
              </a:lnSpc>
              <a:spcBef>
                <a:spcPts val="0"/>
              </a:spcBef>
              <a:spcAft>
                <a:spcPts val="0"/>
              </a:spcAft>
              <a:buClr>
                <a:schemeClr val="dk1"/>
              </a:buClr>
              <a:buSzPts val="1500"/>
              <a:buFont typeface="DM Sans"/>
              <a:buNone/>
              <a:defRPr sz="1200" b="0" i="0" u="none" strike="noStrike" cap="none">
                <a:solidFill>
                  <a:schemeClr val="dk1"/>
                </a:solidFill>
                <a:latin typeface="DM Sans"/>
                <a:ea typeface="DM Sans"/>
                <a:cs typeface="DM Sans"/>
                <a:sym typeface="DM Sans"/>
              </a:defRPr>
            </a:lvl2pPr>
            <a:lvl3pPr marL="685800" marR="0" lvl="2" indent="0" algn="ctr" rtl="0">
              <a:lnSpc>
                <a:spcPct val="100000"/>
              </a:lnSpc>
              <a:spcBef>
                <a:spcPts val="0"/>
              </a:spcBef>
              <a:spcAft>
                <a:spcPts val="0"/>
              </a:spcAft>
              <a:buClr>
                <a:schemeClr val="dk1"/>
              </a:buClr>
              <a:buSzPts val="1500"/>
              <a:buFont typeface="DM Sans"/>
              <a:buNone/>
              <a:defRPr sz="1050" b="0" i="0" u="none" strike="noStrike" cap="none">
                <a:solidFill>
                  <a:schemeClr val="dk1"/>
                </a:solidFill>
                <a:latin typeface="DM Sans"/>
                <a:ea typeface="DM Sans"/>
                <a:cs typeface="DM Sans"/>
                <a:sym typeface="DM Sans"/>
              </a:defRPr>
            </a:lvl3pPr>
            <a:lvl4pPr marL="1028700" marR="0" lvl="3" indent="0" algn="ctr" rtl="0">
              <a:lnSpc>
                <a:spcPct val="100000"/>
              </a:lnSpc>
              <a:spcBef>
                <a:spcPts val="0"/>
              </a:spcBef>
              <a:spcAft>
                <a:spcPts val="0"/>
              </a:spcAft>
              <a:buClr>
                <a:schemeClr val="dk1"/>
              </a:buClr>
              <a:buSzPts val="1500"/>
              <a:buFont typeface="DM Sans"/>
              <a:buNone/>
              <a:defRPr sz="900" b="0" i="0" u="none" strike="noStrike" cap="none">
                <a:solidFill>
                  <a:schemeClr val="dk1"/>
                </a:solidFill>
                <a:latin typeface="DM Sans"/>
                <a:ea typeface="DM Sans"/>
                <a:cs typeface="DM Sans"/>
                <a:sym typeface="DM Sans"/>
              </a:defRPr>
            </a:lvl4pPr>
            <a:lvl5pPr marL="1371600" marR="0" lvl="4" indent="0" algn="ctr" rtl="0">
              <a:lnSpc>
                <a:spcPct val="100000"/>
              </a:lnSpc>
              <a:spcBef>
                <a:spcPts val="0"/>
              </a:spcBef>
              <a:spcAft>
                <a:spcPts val="0"/>
              </a:spcAft>
              <a:buClr>
                <a:schemeClr val="dk1"/>
              </a:buClr>
              <a:buSzPts val="1500"/>
              <a:buFont typeface="DM Sans"/>
              <a:buNone/>
              <a:defRPr sz="900" b="0" i="0" u="none" strike="noStrike" cap="none">
                <a:solidFill>
                  <a:schemeClr val="dk1"/>
                </a:solidFill>
                <a:latin typeface="DM Sans"/>
                <a:ea typeface="DM Sans"/>
                <a:cs typeface="DM Sans"/>
                <a:sym typeface="DM Sans"/>
              </a:defRPr>
            </a:lvl5pPr>
            <a:lvl6pPr marL="2743200" marR="0" lvl="5" indent="-323850" algn="l" rtl="0">
              <a:lnSpc>
                <a:spcPct val="100000"/>
              </a:lnSpc>
              <a:spcBef>
                <a:spcPts val="0"/>
              </a:spcBef>
              <a:spcAft>
                <a:spcPts val="0"/>
              </a:spcAft>
              <a:buClr>
                <a:schemeClr val="dk1"/>
              </a:buClr>
              <a:buSzPts val="1500"/>
              <a:buFont typeface="DM Sans"/>
              <a:buChar char="■"/>
              <a:defRPr sz="1500" b="0" i="0" u="none" strike="noStrike" cap="none">
                <a:solidFill>
                  <a:schemeClr val="dk1"/>
                </a:solidFill>
                <a:latin typeface="DM Sans"/>
                <a:ea typeface="DM Sans"/>
                <a:cs typeface="DM Sans"/>
                <a:sym typeface="DM Sans"/>
              </a:defRPr>
            </a:lvl6pPr>
            <a:lvl7pPr marL="3200400" marR="0" lvl="6" indent="-323850" algn="l" rtl="0">
              <a:lnSpc>
                <a:spcPct val="100000"/>
              </a:lnSpc>
              <a:spcBef>
                <a:spcPts val="0"/>
              </a:spcBef>
              <a:spcAft>
                <a:spcPts val="0"/>
              </a:spcAft>
              <a:buClr>
                <a:schemeClr val="dk1"/>
              </a:buClr>
              <a:buSzPts val="1500"/>
              <a:buFont typeface="DM Sans"/>
              <a:buChar char="●"/>
              <a:defRPr sz="1500" b="0" i="0" u="none" strike="noStrike" cap="none">
                <a:solidFill>
                  <a:schemeClr val="dk1"/>
                </a:solidFill>
                <a:latin typeface="DM Sans"/>
                <a:ea typeface="DM Sans"/>
                <a:cs typeface="DM Sans"/>
                <a:sym typeface="DM Sans"/>
              </a:defRPr>
            </a:lvl7pPr>
            <a:lvl8pPr marL="3657600" marR="0" lvl="7" indent="-323850" algn="l" rtl="0">
              <a:lnSpc>
                <a:spcPct val="100000"/>
              </a:lnSpc>
              <a:spcBef>
                <a:spcPts val="0"/>
              </a:spcBef>
              <a:spcAft>
                <a:spcPts val="0"/>
              </a:spcAft>
              <a:buClr>
                <a:schemeClr val="dk1"/>
              </a:buClr>
              <a:buSzPts val="1500"/>
              <a:buFont typeface="DM Sans"/>
              <a:buChar char="○"/>
              <a:defRPr sz="1500" b="0" i="0" u="none" strike="noStrike" cap="none">
                <a:solidFill>
                  <a:schemeClr val="dk1"/>
                </a:solidFill>
                <a:latin typeface="DM Sans"/>
                <a:ea typeface="DM Sans"/>
                <a:cs typeface="DM Sans"/>
                <a:sym typeface="DM Sans"/>
              </a:defRPr>
            </a:lvl8pPr>
            <a:lvl9pPr marL="4114800" marR="0" lvl="8" indent="-323850" algn="l" rtl="0">
              <a:lnSpc>
                <a:spcPct val="100000"/>
              </a:lnSpc>
              <a:spcBef>
                <a:spcPts val="0"/>
              </a:spcBef>
              <a:spcAft>
                <a:spcPts val="0"/>
              </a:spcAft>
              <a:buClr>
                <a:schemeClr val="dk1"/>
              </a:buClr>
              <a:buSzPts val="1500"/>
              <a:buFont typeface="DM Sans"/>
              <a:buChar char="■"/>
              <a:defRPr sz="1500" b="0" i="0" u="none" strike="noStrike" cap="none">
                <a:solidFill>
                  <a:schemeClr val="dk1"/>
                </a:solidFill>
                <a:latin typeface="DM Sans"/>
                <a:ea typeface="DM Sans"/>
                <a:cs typeface="DM Sans"/>
                <a:sym typeface="DM Sans"/>
              </a:defRPr>
            </a:lvl9pPr>
          </a:lstStyle>
          <a:p>
            <a:r>
              <a:rPr lang="en-GB" sz="1600" dirty="0"/>
              <a:t>1947</a:t>
            </a:r>
            <a:endParaRPr lang="en-US" sz="1600" dirty="0"/>
          </a:p>
        </p:txBody>
      </p:sp>
      <p:sp>
        <p:nvSpPr>
          <p:cNvPr id="34" name="Title 33">
            <a:extLst>
              <a:ext uri="{FF2B5EF4-FFF2-40B4-BE49-F238E27FC236}">
                <a16:creationId xmlns:a16="http://schemas.microsoft.com/office/drawing/2014/main" id="{F28D01B5-A5BC-45A3-8718-13BDC694F21C}"/>
              </a:ext>
            </a:extLst>
          </p:cNvPr>
          <p:cNvSpPr>
            <a:spLocks noGrp="1"/>
          </p:cNvSpPr>
          <p:nvPr>
            <p:ph type="title"/>
          </p:nvPr>
        </p:nvSpPr>
        <p:spPr>
          <a:xfrm>
            <a:off x="172596" y="342909"/>
            <a:ext cx="8798815" cy="882041"/>
          </a:xfrm>
        </p:spPr>
        <p:txBody>
          <a:bodyPr/>
          <a:lstStyle/>
          <a:p>
            <a:r>
              <a:rPr lang="en-US" dirty="0"/>
              <a:t>TIMELINE</a:t>
            </a:r>
          </a:p>
        </p:txBody>
      </p:sp>
      <p:sp>
        <p:nvSpPr>
          <p:cNvPr id="24" name="Text Placeholder 23">
            <a:extLst>
              <a:ext uri="{FF2B5EF4-FFF2-40B4-BE49-F238E27FC236}">
                <a16:creationId xmlns:a16="http://schemas.microsoft.com/office/drawing/2014/main" id="{3CD04606-2C05-4AC9-9F6C-C0E9EDF1BC26}"/>
              </a:ext>
            </a:extLst>
          </p:cNvPr>
          <p:cNvSpPr>
            <a:spLocks noGrp="1"/>
          </p:cNvSpPr>
          <p:nvPr>
            <p:ph type="body" sz="quarter" idx="16"/>
          </p:nvPr>
        </p:nvSpPr>
        <p:spPr>
          <a:xfrm>
            <a:off x="6531167" y="3613289"/>
            <a:ext cx="1296652" cy="226640"/>
          </a:xfrm>
        </p:spPr>
        <p:txBody>
          <a:bodyPr/>
          <a:lstStyle/>
          <a:p>
            <a:r>
              <a:rPr lang="en-US" dirty="0"/>
              <a:t>de comet</a:t>
            </a:r>
          </a:p>
        </p:txBody>
      </p:sp>
      <p:sp>
        <p:nvSpPr>
          <p:cNvPr id="18" name="Text Placeholder 17">
            <a:extLst>
              <a:ext uri="{FF2B5EF4-FFF2-40B4-BE49-F238E27FC236}">
                <a16:creationId xmlns:a16="http://schemas.microsoft.com/office/drawing/2014/main" id="{2EFC63F8-23B1-4F22-9868-15EB446170F3}"/>
              </a:ext>
            </a:extLst>
          </p:cNvPr>
          <p:cNvSpPr>
            <a:spLocks noGrp="1"/>
          </p:cNvSpPr>
          <p:nvPr>
            <p:ph type="body" sz="quarter" idx="12"/>
          </p:nvPr>
        </p:nvSpPr>
        <p:spPr>
          <a:xfrm>
            <a:off x="2909394" y="3613289"/>
            <a:ext cx="1471444" cy="226640"/>
          </a:xfrm>
        </p:spPr>
        <p:txBody>
          <a:bodyPr/>
          <a:lstStyle/>
          <a:p>
            <a:r>
              <a:rPr lang="en-GB" dirty="0"/>
              <a:t>The me 262</a:t>
            </a:r>
            <a:endParaRPr lang="en-US" dirty="0"/>
          </a:p>
        </p:txBody>
      </p:sp>
      <p:sp>
        <p:nvSpPr>
          <p:cNvPr id="25" name="Text Placeholder 24">
            <a:extLst>
              <a:ext uri="{FF2B5EF4-FFF2-40B4-BE49-F238E27FC236}">
                <a16:creationId xmlns:a16="http://schemas.microsoft.com/office/drawing/2014/main" id="{DA3309B0-9F41-47B2-8F25-109874864183}"/>
              </a:ext>
            </a:extLst>
          </p:cNvPr>
          <p:cNvSpPr>
            <a:spLocks noGrp="1"/>
          </p:cNvSpPr>
          <p:nvPr>
            <p:ph type="body" sz="quarter" idx="17"/>
          </p:nvPr>
        </p:nvSpPr>
        <p:spPr>
          <a:xfrm>
            <a:off x="6286185" y="3908231"/>
            <a:ext cx="1615308" cy="529829"/>
          </a:xfrm>
        </p:spPr>
        <p:txBody>
          <a:bodyPr spcFirstLastPara="1" vert="horz" wrap="square" lIns="68580" tIns="34291" rIns="68580" bIns="34291" rtlCol="0" anchor="t" anchorCtr="0">
            <a:noAutofit/>
          </a:bodyPr>
          <a:lstStyle/>
          <a:p>
            <a:pPr algn="ctr"/>
            <a:r>
              <a:rPr lang="en-US" dirty="0"/>
              <a:t>becomes the first commercial jet airliner, carrying 36 passengers</a:t>
            </a:r>
          </a:p>
        </p:txBody>
      </p:sp>
      <p:sp>
        <p:nvSpPr>
          <p:cNvPr id="20" name="Text Placeholder 19">
            <a:extLst>
              <a:ext uri="{FF2B5EF4-FFF2-40B4-BE49-F238E27FC236}">
                <a16:creationId xmlns:a16="http://schemas.microsoft.com/office/drawing/2014/main" id="{AA64E66E-DA3C-42CD-80D9-89BD3A8A401A}"/>
              </a:ext>
            </a:extLst>
          </p:cNvPr>
          <p:cNvSpPr>
            <a:spLocks noGrp="1"/>
          </p:cNvSpPr>
          <p:nvPr>
            <p:ph type="body" sz="quarter" idx="13"/>
          </p:nvPr>
        </p:nvSpPr>
        <p:spPr>
          <a:xfrm>
            <a:off x="2837466" y="3908227"/>
            <a:ext cx="1615307" cy="678323"/>
          </a:xfrm>
        </p:spPr>
        <p:txBody>
          <a:bodyPr spcFirstLastPara="1" vert="horz" wrap="square" lIns="68580" tIns="34291" rIns="68580" bIns="34291" rtlCol="0" anchor="t" anchorCtr="0">
            <a:noAutofit/>
          </a:bodyPr>
          <a:lstStyle/>
          <a:p>
            <a:pPr algn="ctr"/>
            <a:r>
              <a:rPr lang="en-GB" dirty="0"/>
              <a:t>fighter jet began mass production but did not affect the outcome of WWII</a:t>
            </a:r>
            <a:endParaRPr lang="en-US" dirty="0"/>
          </a:p>
        </p:txBody>
      </p:sp>
      <p:sp>
        <p:nvSpPr>
          <p:cNvPr id="21" name="Text Placeholder 20">
            <a:extLst>
              <a:ext uri="{FF2B5EF4-FFF2-40B4-BE49-F238E27FC236}">
                <a16:creationId xmlns:a16="http://schemas.microsoft.com/office/drawing/2014/main" id="{F5A6A695-5271-4895-88EF-663A3F593E59}"/>
              </a:ext>
            </a:extLst>
          </p:cNvPr>
          <p:cNvSpPr>
            <a:spLocks noGrp="1"/>
          </p:cNvSpPr>
          <p:nvPr>
            <p:ph type="body" sz="quarter" idx="14"/>
          </p:nvPr>
        </p:nvSpPr>
        <p:spPr>
          <a:xfrm>
            <a:off x="4633755" y="3613289"/>
            <a:ext cx="1471444" cy="226640"/>
          </a:xfrm>
        </p:spPr>
        <p:txBody>
          <a:bodyPr/>
          <a:lstStyle/>
          <a:p>
            <a:r>
              <a:rPr lang="en-US" dirty="0"/>
              <a:t>The bell x-1</a:t>
            </a:r>
          </a:p>
        </p:txBody>
      </p:sp>
      <p:sp>
        <p:nvSpPr>
          <p:cNvPr id="22" name="Text Placeholder 21">
            <a:extLst>
              <a:ext uri="{FF2B5EF4-FFF2-40B4-BE49-F238E27FC236}">
                <a16:creationId xmlns:a16="http://schemas.microsoft.com/office/drawing/2014/main" id="{93CA8393-83FA-4B7B-BF41-CB601BA16432}"/>
              </a:ext>
            </a:extLst>
          </p:cNvPr>
          <p:cNvSpPr>
            <a:spLocks noGrp="1"/>
          </p:cNvSpPr>
          <p:nvPr>
            <p:ph type="body" sz="quarter" idx="15"/>
          </p:nvPr>
        </p:nvSpPr>
        <p:spPr>
          <a:xfrm>
            <a:off x="4596900" y="3908232"/>
            <a:ext cx="1545161" cy="529829"/>
          </a:xfrm>
        </p:spPr>
        <p:txBody>
          <a:bodyPr spcFirstLastPara="1" vert="horz" wrap="square" lIns="68580" tIns="34291" rIns="68580" bIns="34291" rtlCol="0" anchor="t" anchorCtr="0">
            <a:noAutofit/>
          </a:bodyPr>
          <a:lstStyle/>
          <a:p>
            <a:pPr algn="ctr"/>
            <a:r>
              <a:rPr lang="en-GB" dirty="0"/>
              <a:t>b</a:t>
            </a:r>
            <a:r>
              <a:rPr lang="en-US" dirty="0"/>
              <a:t>ecomes the first piloted plane to exceed to speed of sound</a:t>
            </a:r>
          </a:p>
        </p:txBody>
      </p:sp>
      <p:sp>
        <p:nvSpPr>
          <p:cNvPr id="27" name="Text Placeholder 26">
            <a:extLst>
              <a:ext uri="{FF2B5EF4-FFF2-40B4-BE49-F238E27FC236}">
                <a16:creationId xmlns:a16="http://schemas.microsoft.com/office/drawing/2014/main" id="{913CE214-29C3-EA9D-3970-5DA5596A91FB}"/>
              </a:ext>
            </a:extLst>
          </p:cNvPr>
          <p:cNvSpPr>
            <a:spLocks noGrp="1"/>
          </p:cNvSpPr>
          <p:nvPr>
            <p:ph type="body" sz="quarter" idx="18"/>
          </p:nvPr>
        </p:nvSpPr>
        <p:spPr>
          <a:xfrm>
            <a:off x="1485267" y="1995709"/>
            <a:ext cx="870965" cy="870965"/>
          </a:xfrm>
          <a:ln>
            <a:gradFill flip="none" rotWithShape="1">
              <a:gsLst>
                <a:gs pos="0">
                  <a:schemeClr val="bg1">
                    <a:lumMod val="50000"/>
                  </a:schemeClr>
                </a:gs>
                <a:gs pos="33000">
                  <a:schemeClr val="bg1">
                    <a:lumMod val="75000"/>
                  </a:schemeClr>
                </a:gs>
                <a:gs pos="66000">
                  <a:schemeClr val="tx2"/>
                </a:gs>
                <a:gs pos="100000">
                  <a:schemeClr val="bg1"/>
                </a:gs>
              </a:gsLst>
              <a:path path="circle">
                <a:fillToRect l="100000" t="100000"/>
              </a:path>
              <a:tileRect r="-100000" b="-100000"/>
            </a:gradFill>
          </a:ln>
        </p:spPr>
        <p:txBody>
          <a:bodyPr/>
          <a:lstStyle/>
          <a:p>
            <a:r>
              <a:rPr lang="en-US" sz="1600" dirty="0"/>
              <a:t>1933</a:t>
            </a:r>
          </a:p>
        </p:txBody>
      </p:sp>
      <p:sp>
        <p:nvSpPr>
          <p:cNvPr id="16" name="Text Placeholder 15">
            <a:extLst>
              <a:ext uri="{FF2B5EF4-FFF2-40B4-BE49-F238E27FC236}">
                <a16:creationId xmlns:a16="http://schemas.microsoft.com/office/drawing/2014/main" id="{B6086B1F-4F6D-4493-AE84-2520E93642DE}"/>
              </a:ext>
            </a:extLst>
          </p:cNvPr>
          <p:cNvSpPr>
            <a:spLocks noGrp="1"/>
          </p:cNvSpPr>
          <p:nvPr>
            <p:ph type="body" sz="quarter" idx="10"/>
          </p:nvPr>
        </p:nvSpPr>
        <p:spPr>
          <a:xfrm>
            <a:off x="1198481" y="3613289"/>
            <a:ext cx="1444537" cy="226640"/>
          </a:xfrm>
        </p:spPr>
        <p:txBody>
          <a:bodyPr/>
          <a:lstStyle/>
          <a:p>
            <a:r>
              <a:rPr lang="en-US" dirty="0"/>
              <a:t>John stack</a:t>
            </a:r>
          </a:p>
        </p:txBody>
      </p:sp>
      <p:sp>
        <p:nvSpPr>
          <p:cNvPr id="17" name="Text Placeholder 16">
            <a:extLst>
              <a:ext uri="{FF2B5EF4-FFF2-40B4-BE49-F238E27FC236}">
                <a16:creationId xmlns:a16="http://schemas.microsoft.com/office/drawing/2014/main" id="{6A44816B-378D-41B5-84D7-39CECE2E452E}"/>
              </a:ext>
            </a:extLst>
          </p:cNvPr>
          <p:cNvSpPr>
            <a:spLocks noGrp="1"/>
          </p:cNvSpPr>
          <p:nvPr>
            <p:ph type="body" sz="quarter" idx="11"/>
          </p:nvPr>
        </p:nvSpPr>
        <p:spPr>
          <a:xfrm>
            <a:off x="1092971" y="3908225"/>
            <a:ext cx="1655557" cy="529829"/>
          </a:xfrm>
        </p:spPr>
        <p:txBody>
          <a:bodyPr spcFirstLastPara="1" vert="horz" wrap="square" lIns="68580" tIns="34291" rIns="68580" bIns="34291" rtlCol="0" anchor="t" anchorCtr="0">
            <a:noAutofit/>
          </a:bodyPr>
          <a:lstStyle/>
          <a:p>
            <a:pPr algn="ctr"/>
            <a:r>
              <a:rPr lang="en-GB" dirty="0"/>
              <a:t>created the idea of building a high-speed plane strictly for research purposes</a:t>
            </a:r>
            <a:endParaRPr lang="en-US" dirty="0"/>
          </a:p>
        </p:txBody>
      </p:sp>
      <p:sp>
        <p:nvSpPr>
          <p:cNvPr id="2" name="Text Placeholder 26">
            <a:extLst>
              <a:ext uri="{FF2B5EF4-FFF2-40B4-BE49-F238E27FC236}">
                <a16:creationId xmlns:a16="http://schemas.microsoft.com/office/drawing/2014/main" id="{54D9E331-5CE9-4358-7E84-5A3294B070F8}"/>
              </a:ext>
            </a:extLst>
          </p:cNvPr>
          <p:cNvSpPr txBox="1">
            <a:spLocks/>
          </p:cNvSpPr>
          <p:nvPr/>
        </p:nvSpPr>
        <p:spPr>
          <a:xfrm>
            <a:off x="3209636" y="1995715"/>
            <a:ext cx="870965" cy="870965"/>
          </a:xfrm>
          <a:prstGeom prst="ellipse">
            <a:avLst/>
          </a:prstGeom>
          <a:noFill/>
          <a:ln w="38100">
            <a:gradFill flip="none" rotWithShape="1">
              <a:gsLst>
                <a:gs pos="0">
                  <a:schemeClr val="bg1">
                    <a:lumMod val="50000"/>
                  </a:schemeClr>
                </a:gs>
                <a:gs pos="33000">
                  <a:schemeClr val="bg1">
                    <a:lumMod val="75000"/>
                  </a:schemeClr>
                </a:gs>
                <a:gs pos="66000">
                  <a:schemeClr val="tx2"/>
                </a:gs>
                <a:gs pos="100000">
                  <a:schemeClr val="bg1"/>
                </a:gs>
              </a:gsLst>
              <a:path path="circle">
                <a:fillToRect l="100000" t="100000"/>
              </a:path>
              <a:tileRect r="-100000" b="-100000"/>
            </a:gradFill>
          </a:ln>
        </p:spPr>
        <p:txBody>
          <a:bodyPr spcFirstLastPara="1" wrap="square" lIns="91427" tIns="91427" rIns="91427" bIns="91427"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1500"/>
              <a:buFont typeface="DM Sans"/>
              <a:buNone/>
              <a:defRPr sz="2400" b="0" i="0" u="none" strike="noStrike" cap="all" baseline="0">
                <a:solidFill>
                  <a:schemeClr val="accent4"/>
                </a:solidFill>
                <a:latin typeface="DM Sans"/>
                <a:ea typeface="DM Sans"/>
                <a:cs typeface="DM Sans"/>
                <a:sym typeface="DM Sans"/>
              </a:defRPr>
            </a:lvl1pPr>
            <a:lvl2pPr marL="342900" marR="0" lvl="1" indent="0" algn="ctr" rtl="0">
              <a:lnSpc>
                <a:spcPct val="100000"/>
              </a:lnSpc>
              <a:spcBef>
                <a:spcPts val="0"/>
              </a:spcBef>
              <a:spcAft>
                <a:spcPts val="0"/>
              </a:spcAft>
              <a:buClr>
                <a:schemeClr val="dk1"/>
              </a:buClr>
              <a:buSzPts val="1500"/>
              <a:buFont typeface="DM Sans"/>
              <a:buNone/>
              <a:defRPr sz="1200" b="0" i="0" u="none" strike="noStrike" cap="none">
                <a:solidFill>
                  <a:schemeClr val="dk1"/>
                </a:solidFill>
                <a:latin typeface="DM Sans"/>
                <a:ea typeface="DM Sans"/>
                <a:cs typeface="DM Sans"/>
                <a:sym typeface="DM Sans"/>
              </a:defRPr>
            </a:lvl2pPr>
            <a:lvl3pPr marL="685800" marR="0" lvl="2" indent="0" algn="ctr" rtl="0">
              <a:lnSpc>
                <a:spcPct val="100000"/>
              </a:lnSpc>
              <a:spcBef>
                <a:spcPts val="0"/>
              </a:spcBef>
              <a:spcAft>
                <a:spcPts val="0"/>
              </a:spcAft>
              <a:buClr>
                <a:schemeClr val="dk1"/>
              </a:buClr>
              <a:buSzPts val="1500"/>
              <a:buFont typeface="DM Sans"/>
              <a:buNone/>
              <a:defRPr sz="1050" b="0" i="0" u="none" strike="noStrike" cap="none">
                <a:solidFill>
                  <a:schemeClr val="dk1"/>
                </a:solidFill>
                <a:latin typeface="DM Sans"/>
                <a:ea typeface="DM Sans"/>
                <a:cs typeface="DM Sans"/>
                <a:sym typeface="DM Sans"/>
              </a:defRPr>
            </a:lvl3pPr>
            <a:lvl4pPr marL="1028700" marR="0" lvl="3" indent="0" algn="ctr" rtl="0">
              <a:lnSpc>
                <a:spcPct val="100000"/>
              </a:lnSpc>
              <a:spcBef>
                <a:spcPts val="0"/>
              </a:spcBef>
              <a:spcAft>
                <a:spcPts val="0"/>
              </a:spcAft>
              <a:buClr>
                <a:schemeClr val="dk1"/>
              </a:buClr>
              <a:buSzPts val="1500"/>
              <a:buFont typeface="DM Sans"/>
              <a:buNone/>
              <a:defRPr sz="900" b="0" i="0" u="none" strike="noStrike" cap="none">
                <a:solidFill>
                  <a:schemeClr val="dk1"/>
                </a:solidFill>
                <a:latin typeface="DM Sans"/>
                <a:ea typeface="DM Sans"/>
                <a:cs typeface="DM Sans"/>
                <a:sym typeface="DM Sans"/>
              </a:defRPr>
            </a:lvl4pPr>
            <a:lvl5pPr marL="1371600" marR="0" lvl="4" indent="0" algn="ctr" rtl="0">
              <a:lnSpc>
                <a:spcPct val="100000"/>
              </a:lnSpc>
              <a:spcBef>
                <a:spcPts val="0"/>
              </a:spcBef>
              <a:spcAft>
                <a:spcPts val="0"/>
              </a:spcAft>
              <a:buClr>
                <a:schemeClr val="dk1"/>
              </a:buClr>
              <a:buSzPts val="1500"/>
              <a:buFont typeface="DM Sans"/>
              <a:buNone/>
              <a:defRPr sz="900" b="0" i="0" u="none" strike="noStrike" cap="none">
                <a:solidFill>
                  <a:schemeClr val="dk1"/>
                </a:solidFill>
                <a:latin typeface="DM Sans"/>
                <a:ea typeface="DM Sans"/>
                <a:cs typeface="DM Sans"/>
                <a:sym typeface="DM Sans"/>
              </a:defRPr>
            </a:lvl5pPr>
            <a:lvl6pPr marL="2743200" marR="0" lvl="5" indent="-323850" algn="l" rtl="0">
              <a:lnSpc>
                <a:spcPct val="100000"/>
              </a:lnSpc>
              <a:spcBef>
                <a:spcPts val="0"/>
              </a:spcBef>
              <a:spcAft>
                <a:spcPts val="0"/>
              </a:spcAft>
              <a:buClr>
                <a:schemeClr val="dk1"/>
              </a:buClr>
              <a:buSzPts val="1500"/>
              <a:buFont typeface="DM Sans"/>
              <a:buChar char="■"/>
              <a:defRPr sz="1500" b="0" i="0" u="none" strike="noStrike" cap="none">
                <a:solidFill>
                  <a:schemeClr val="dk1"/>
                </a:solidFill>
                <a:latin typeface="DM Sans"/>
                <a:ea typeface="DM Sans"/>
                <a:cs typeface="DM Sans"/>
                <a:sym typeface="DM Sans"/>
              </a:defRPr>
            </a:lvl6pPr>
            <a:lvl7pPr marL="3200400" marR="0" lvl="6" indent="-323850" algn="l" rtl="0">
              <a:lnSpc>
                <a:spcPct val="100000"/>
              </a:lnSpc>
              <a:spcBef>
                <a:spcPts val="0"/>
              </a:spcBef>
              <a:spcAft>
                <a:spcPts val="0"/>
              </a:spcAft>
              <a:buClr>
                <a:schemeClr val="dk1"/>
              </a:buClr>
              <a:buSzPts val="1500"/>
              <a:buFont typeface="DM Sans"/>
              <a:buChar char="●"/>
              <a:defRPr sz="1500" b="0" i="0" u="none" strike="noStrike" cap="none">
                <a:solidFill>
                  <a:schemeClr val="dk1"/>
                </a:solidFill>
                <a:latin typeface="DM Sans"/>
                <a:ea typeface="DM Sans"/>
                <a:cs typeface="DM Sans"/>
                <a:sym typeface="DM Sans"/>
              </a:defRPr>
            </a:lvl7pPr>
            <a:lvl8pPr marL="3657600" marR="0" lvl="7" indent="-323850" algn="l" rtl="0">
              <a:lnSpc>
                <a:spcPct val="100000"/>
              </a:lnSpc>
              <a:spcBef>
                <a:spcPts val="0"/>
              </a:spcBef>
              <a:spcAft>
                <a:spcPts val="0"/>
              </a:spcAft>
              <a:buClr>
                <a:schemeClr val="dk1"/>
              </a:buClr>
              <a:buSzPts val="1500"/>
              <a:buFont typeface="DM Sans"/>
              <a:buChar char="○"/>
              <a:defRPr sz="1500" b="0" i="0" u="none" strike="noStrike" cap="none">
                <a:solidFill>
                  <a:schemeClr val="dk1"/>
                </a:solidFill>
                <a:latin typeface="DM Sans"/>
                <a:ea typeface="DM Sans"/>
                <a:cs typeface="DM Sans"/>
                <a:sym typeface="DM Sans"/>
              </a:defRPr>
            </a:lvl8pPr>
            <a:lvl9pPr marL="4114800" marR="0" lvl="8" indent="-323850" algn="l" rtl="0">
              <a:lnSpc>
                <a:spcPct val="100000"/>
              </a:lnSpc>
              <a:spcBef>
                <a:spcPts val="0"/>
              </a:spcBef>
              <a:spcAft>
                <a:spcPts val="0"/>
              </a:spcAft>
              <a:buClr>
                <a:schemeClr val="dk1"/>
              </a:buClr>
              <a:buSzPts val="1500"/>
              <a:buFont typeface="DM Sans"/>
              <a:buChar char="■"/>
              <a:defRPr sz="1500" b="0" i="0" u="none" strike="noStrike" cap="none">
                <a:solidFill>
                  <a:schemeClr val="dk1"/>
                </a:solidFill>
                <a:latin typeface="DM Sans"/>
                <a:ea typeface="DM Sans"/>
                <a:cs typeface="DM Sans"/>
                <a:sym typeface="DM Sans"/>
              </a:defRPr>
            </a:lvl9pPr>
          </a:lstStyle>
          <a:p>
            <a:r>
              <a:rPr lang="en-US" sz="1551" dirty="0"/>
              <a:t>1944</a:t>
            </a:r>
          </a:p>
        </p:txBody>
      </p:sp>
    </p:spTree>
    <p:extLst>
      <p:ext uri="{BB962C8B-B14F-4D97-AF65-F5344CB8AC3E}">
        <p14:creationId xmlns:p14="http://schemas.microsoft.com/office/powerpoint/2010/main" val="4230622197"/>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2A09D4-42A6-0506-25AC-AEEE678BF5B6}"/>
              </a:ext>
            </a:extLst>
          </p:cNvPr>
          <p:cNvSpPr>
            <a:spLocks noGrp="1"/>
          </p:cNvSpPr>
          <p:nvPr>
            <p:ph type="body" idx="1"/>
          </p:nvPr>
        </p:nvSpPr>
        <p:spPr>
          <a:xfrm>
            <a:off x="720002" y="1328101"/>
            <a:ext cx="5781300" cy="2943900"/>
          </a:xfrm>
        </p:spPr>
        <p:txBody>
          <a:bodyPr/>
          <a:lstStyle/>
          <a:p>
            <a:pPr>
              <a:lnSpc>
                <a:spcPct val="200000"/>
              </a:lnSpc>
            </a:pPr>
            <a:r>
              <a:rPr lang="en-GB" dirty="0"/>
              <a:t>Born in Shanghai, China </a:t>
            </a:r>
          </a:p>
          <a:p>
            <a:pPr>
              <a:lnSpc>
                <a:spcPct val="200000"/>
              </a:lnSpc>
            </a:pPr>
            <a:r>
              <a:rPr lang="en-US" dirty="0"/>
              <a:t>Parents were American missionaries</a:t>
            </a:r>
          </a:p>
          <a:p>
            <a:pPr>
              <a:lnSpc>
                <a:spcPct val="200000"/>
              </a:lnSpc>
            </a:pPr>
            <a:r>
              <a:rPr lang="en-US" dirty="0"/>
              <a:t>Won a scholarship to Yale</a:t>
            </a:r>
          </a:p>
          <a:p>
            <a:pPr>
              <a:lnSpc>
                <a:spcPct val="200000"/>
              </a:lnSpc>
            </a:pPr>
            <a:r>
              <a:rPr lang="en-US" dirty="0"/>
              <a:t>Joined Royal Canadian Air Force instead</a:t>
            </a:r>
          </a:p>
          <a:p>
            <a:pPr>
              <a:lnSpc>
                <a:spcPct val="200000"/>
              </a:lnSpc>
            </a:pPr>
            <a:r>
              <a:rPr lang="en-US" dirty="0"/>
              <a:t>Died at age 19 due to an aerial collision in 1941</a:t>
            </a:r>
          </a:p>
          <a:p>
            <a:pPr>
              <a:lnSpc>
                <a:spcPct val="200000"/>
              </a:lnSpc>
            </a:pPr>
            <a:r>
              <a:rPr lang="en-US" dirty="0"/>
              <a:t>Included in the exhibition of “faith and freedom” at the Library of Congress in 1942</a:t>
            </a:r>
          </a:p>
        </p:txBody>
      </p:sp>
      <p:sp>
        <p:nvSpPr>
          <p:cNvPr id="3" name="Title 2">
            <a:extLst>
              <a:ext uri="{FF2B5EF4-FFF2-40B4-BE49-F238E27FC236}">
                <a16:creationId xmlns:a16="http://schemas.microsoft.com/office/drawing/2014/main" id="{077CE57E-6A9E-35FB-63A3-B69A3F26A08A}"/>
              </a:ext>
            </a:extLst>
          </p:cNvPr>
          <p:cNvSpPr>
            <a:spLocks noGrp="1"/>
          </p:cNvSpPr>
          <p:nvPr>
            <p:ph type="title"/>
          </p:nvPr>
        </p:nvSpPr>
        <p:spPr>
          <a:xfrm>
            <a:off x="720000" y="387601"/>
            <a:ext cx="7648147" cy="940500"/>
          </a:xfrm>
        </p:spPr>
        <p:txBody>
          <a:bodyPr/>
          <a:lstStyle/>
          <a:p>
            <a:r>
              <a:rPr lang="en-GB" dirty="0"/>
              <a:t>POEM BACKGROUND </a:t>
            </a:r>
            <a:br>
              <a:rPr lang="en-GB" dirty="0"/>
            </a:br>
            <a:r>
              <a:rPr lang="en-GB" sz="1600" dirty="0"/>
              <a:t>JOHN G. MAGEE</a:t>
            </a:r>
            <a:endParaRPr lang="en-US" sz="1600" dirty="0"/>
          </a:p>
        </p:txBody>
      </p:sp>
      <p:pic>
        <p:nvPicPr>
          <p:cNvPr id="1026" name="Picture 2">
            <a:extLst>
              <a:ext uri="{FF2B5EF4-FFF2-40B4-BE49-F238E27FC236}">
                <a16:creationId xmlns:a16="http://schemas.microsoft.com/office/drawing/2014/main" id="{653505B0-01EF-076D-FD11-F62EA985A4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5588" y="1540069"/>
            <a:ext cx="2458415" cy="3321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077500"/>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B5BC682A-231D-13F6-4D7B-2B0C45F0238A}"/>
              </a:ext>
            </a:extLst>
          </p:cNvPr>
          <p:cNvSpPr>
            <a:spLocks noGrp="1"/>
          </p:cNvSpPr>
          <p:nvPr>
            <p:ph type="title"/>
          </p:nvPr>
        </p:nvSpPr>
        <p:spPr>
          <a:xfrm>
            <a:off x="1374579" y="470729"/>
            <a:ext cx="6657545" cy="940500"/>
          </a:xfrm>
        </p:spPr>
        <p:txBody>
          <a:bodyPr/>
          <a:lstStyle/>
          <a:p>
            <a:r>
              <a:rPr lang="en-GB" dirty="0"/>
              <a:t>HIGH FLIGHT </a:t>
            </a:r>
            <a:r>
              <a:rPr lang="en-GB" sz="1600" dirty="0"/>
              <a:t>BY JOHN G. MAGEE</a:t>
            </a:r>
            <a:endParaRPr lang="en-US" dirty="0"/>
          </a:p>
        </p:txBody>
      </p:sp>
      <p:sp>
        <p:nvSpPr>
          <p:cNvPr id="8" name="TextBox 7">
            <a:extLst>
              <a:ext uri="{FF2B5EF4-FFF2-40B4-BE49-F238E27FC236}">
                <a16:creationId xmlns:a16="http://schemas.microsoft.com/office/drawing/2014/main" id="{3B0D3BE9-5F03-6EC3-CC82-C59E1C68A9EE}"/>
              </a:ext>
            </a:extLst>
          </p:cNvPr>
          <p:cNvSpPr txBox="1"/>
          <p:nvPr/>
        </p:nvSpPr>
        <p:spPr>
          <a:xfrm>
            <a:off x="5167752" y="1032291"/>
            <a:ext cx="3976255" cy="3247877"/>
          </a:xfrm>
          <a:prstGeom prst="rect">
            <a:avLst/>
          </a:prstGeom>
          <a:noFill/>
        </p:spPr>
        <p:txBody>
          <a:bodyPr wrap="square">
            <a:spAutoFit/>
          </a:bodyPr>
          <a:lstStyle/>
          <a:p>
            <a:pPr marL="126999">
              <a:lnSpc>
                <a:spcPct val="300000"/>
              </a:lnSpc>
              <a:buClr>
                <a:srgbClr val="3B4061"/>
              </a:buClr>
              <a:buSzPts val="1600"/>
              <a:defRPr/>
            </a:pPr>
            <a:r>
              <a:rPr lang="en-GB" sz="1001" dirty="0">
                <a:solidFill>
                  <a:srgbClr val="3B4061"/>
                </a:solidFill>
                <a:latin typeface="DM Sans"/>
                <a:sym typeface="DM Sans"/>
              </a:rPr>
              <a:t>My eager craft through footless halls of air....</a:t>
            </a:r>
          </a:p>
          <a:p>
            <a:pPr marL="126999">
              <a:lnSpc>
                <a:spcPct val="300000"/>
              </a:lnSpc>
              <a:buClr>
                <a:srgbClr val="3B4061"/>
              </a:buClr>
              <a:buSzPts val="1600"/>
              <a:defRPr/>
            </a:pPr>
            <a:r>
              <a:rPr lang="en-GB" sz="1001" dirty="0">
                <a:solidFill>
                  <a:srgbClr val="3B4061"/>
                </a:solidFill>
                <a:latin typeface="DM Sans"/>
                <a:sym typeface="DM Sans"/>
              </a:rPr>
              <a:t>Up, up the long, delirious, burning blue</a:t>
            </a:r>
          </a:p>
          <a:p>
            <a:pPr marL="126999">
              <a:lnSpc>
                <a:spcPct val="300000"/>
              </a:lnSpc>
              <a:buClr>
                <a:srgbClr val="3B4061"/>
              </a:buClr>
              <a:buSzPts val="1600"/>
              <a:defRPr/>
            </a:pPr>
            <a:r>
              <a:rPr lang="en-GB" sz="1001" dirty="0">
                <a:solidFill>
                  <a:srgbClr val="3B4061"/>
                </a:solidFill>
                <a:latin typeface="DM Sans"/>
                <a:sym typeface="DM Sans"/>
              </a:rPr>
              <a:t>I've topped the wind-swept heights with easy grace</a:t>
            </a:r>
          </a:p>
          <a:p>
            <a:pPr marL="126999">
              <a:lnSpc>
                <a:spcPct val="300000"/>
              </a:lnSpc>
              <a:buClr>
                <a:srgbClr val="3B4061"/>
              </a:buClr>
              <a:buSzPts val="1600"/>
              <a:defRPr/>
            </a:pPr>
            <a:r>
              <a:rPr lang="en-GB" sz="1001" dirty="0">
                <a:solidFill>
                  <a:srgbClr val="3B4061"/>
                </a:solidFill>
                <a:latin typeface="DM Sans"/>
                <a:sym typeface="DM Sans"/>
              </a:rPr>
              <a:t>Where never lark nor ever eagle flew-</a:t>
            </a:r>
          </a:p>
          <a:p>
            <a:pPr marL="126999">
              <a:lnSpc>
                <a:spcPct val="300000"/>
              </a:lnSpc>
              <a:buClr>
                <a:srgbClr val="3B4061"/>
              </a:buClr>
              <a:buSzPts val="1600"/>
              <a:defRPr/>
            </a:pPr>
            <a:r>
              <a:rPr lang="en-GB" sz="1001" dirty="0">
                <a:solidFill>
                  <a:srgbClr val="3B4061"/>
                </a:solidFill>
                <a:latin typeface="DM Sans"/>
                <a:sym typeface="DM Sans"/>
              </a:rPr>
              <a:t>And, while with silent lifting mind I've trod</a:t>
            </a:r>
          </a:p>
          <a:p>
            <a:pPr marL="126999">
              <a:lnSpc>
                <a:spcPct val="300000"/>
              </a:lnSpc>
              <a:buClr>
                <a:srgbClr val="3B4061"/>
              </a:buClr>
              <a:buSzPts val="1600"/>
              <a:defRPr/>
            </a:pPr>
            <a:r>
              <a:rPr lang="en-GB" sz="1001" dirty="0">
                <a:solidFill>
                  <a:srgbClr val="3B4061"/>
                </a:solidFill>
                <a:latin typeface="DM Sans"/>
                <a:sym typeface="DM Sans"/>
              </a:rPr>
              <a:t>The high </a:t>
            </a:r>
            <a:r>
              <a:rPr lang="en-GB" sz="1001" dirty="0" err="1">
                <a:solidFill>
                  <a:srgbClr val="3B4061"/>
                </a:solidFill>
                <a:latin typeface="DM Sans"/>
                <a:sym typeface="DM Sans"/>
              </a:rPr>
              <a:t>untrespassed</a:t>
            </a:r>
            <a:r>
              <a:rPr lang="en-GB" sz="1001" dirty="0">
                <a:solidFill>
                  <a:srgbClr val="3B4061"/>
                </a:solidFill>
                <a:latin typeface="DM Sans"/>
                <a:sym typeface="DM Sans"/>
              </a:rPr>
              <a:t> sanctity of space,</a:t>
            </a:r>
          </a:p>
          <a:p>
            <a:pPr marL="126999">
              <a:lnSpc>
                <a:spcPct val="300000"/>
              </a:lnSpc>
              <a:buClr>
                <a:srgbClr val="3B4061"/>
              </a:buClr>
              <a:buSzPts val="1600"/>
              <a:defRPr/>
            </a:pPr>
            <a:r>
              <a:rPr lang="en-GB" sz="1001" dirty="0">
                <a:solidFill>
                  <a:srgbClr val="3B4061"/>
                </a:solidFill>
                <a:latin typeface="DM Sans"/>
                <a:sym typeface="DM Sans"/>
              </a:rPr>
              <a:t>Put out my hand, and touched the face of God</a:t>
            </a:r>
            <a:endParaRPr lang="en-US" sz="1001" dirty="0">
              <a:solidFill>
                <a:srgbClr val="3B4061"/>
              </a:solidFill>
              <a:latin typeface="DM Sans"/>
              <a:sym typeface="DM Sans"/>
            </a:endParaRPr>
          </a:p>
        </p:txBody>
      </p:sp>
      <p:sp>
        <p:nvSpPr>
          <p:cNvPr id="9" name="TextBox 8">
            <a:extLst>
              <a:ext uri="{FF2B5EF4-FFF2-40B4-BE49-F238E27FC236}">
                <a16:creationId xmlns:a16="http://schemas.microsoft.com/office/drawing/2014/main" id="{2BB5B86B-1ABE-D022-DAE4-A2B29AF6D300}"/>
              </a:ext>
            </a:extLst>
          </p:cNvPr>
          <p:cNvSpPr txBox="1"/>
          <p:nvPr/>
        </p:nvSpPr>
        <p:spPr>
          <a:xfrm>
            <a:off x="1309148" y="1032285"/>
            <a:ext cx="4407669" cy="3247877"/>
          </a:xfrm>
          <a:prstGeom prst="rect">
            <a:avLst/>
          </a:prstGeom>
          <a:noFill/>
        </p:spPr>
        <p:txBody>
          <a:bodyPr wrap="square">
            <a:spAutoFit/>
          </a:bodyPr>
          <a:lstStyle/>
          <a:p>
            <a:pPr marL="126999">
              <a:lnSpc>
                <a:spcPct val="300000"/>
              </a:lnSpc>
              <a:buClr>
                <a:srgbClr val="3B4061"/>
              </a:buClr>
              <a:buSzPts val="1600"/>
              <a:defRPr/>
            </a:pPr>
            <a:r>
              <a:rPr lang="en-GB" sz="1001" dirty="0">
                <a:solidFill>
                  <a:srgbClr val="3B4061"/>
                </a:solidFill>
                <a:latin typeface="DM Sans"/>
                <a:sym typeface="DM Sans"/>
              </a:rPr>
              <a:t>Oh! I have slipped the surly bonds of Earth</a:t>
            </a:r>
          </a:p>
          <a:p>
            <a:pPr marL="126999">
              <a:lnSpc>
                <a:spcPct val="300000"/>
              </a:lnSpc>
              <a:buClr>
                <a:srgbClr val="3B4061"/>
              </a:buClr>
              <a:buSzPts val="1600"/>
              <a:defRPr/>
            </a:pPr>
            <a:r>
              <a:rPr lang="en-GB" sz="1001" dirty="0">
                <a:solidFill>
                  <a:srgbClr val="3B4061"/>
                </a:solidFill>
                <a:latin typeface="DM Sans"/>
                <a:sym typeface="DM Sans"/>
              </a:rPr>
              <a:t>And danced the skies on laughter-silvered wings;</a:t>
            </a:r>
          </a:p>
          <a:p>
            <a:pPr marL="126999">
              <a:lnSpc>
                <a:spcPct val="300000"/>
              </a:lnSpc>
              <a:buClr>
                <a:srgbClr val="3B4061"/>
              </a:buClr>
              <a:buSzPts val="1600"/>
              <a:defRPr/>
            </a:pPr>
            <a:r>
              <a:rPr lang="en-GB" sz="1001" dirty="0">
                <a:solidFill>
                  <a:srgbClr val="3B4061"/>
                </a:solidFill>
                <a:latin typeface="DM Sans"/>
                <a:sym typeface="DM Sans"/>
              </a:rPr>
              <a:t>Sunward I've climbed, and joined the tumbling mirth</a:t>
            </a:r>
          </a:p>
          <a:p>
            <a:pPr marL="126999">
              <a:lnSpc>
                <a:spcPct val="300000"/>
              </a:lnSpc>
              <a:buClr>
                <a:srgbClr val="3B4061"/>
              </a:buClr>
              <a:buSzPts val="1600"/>
              <a:defRPr/>
            </a:pPr>
            <a:r>
              <a:rPr lang="en-GB" sz="1001" dirty="0">
                <a:solidFill>
                  <a:srgbClr val="3B4061"/>
                </a:solidFill>
                <a:latin typeface="DM Sans"/>
                <a:sym typeface="DM Sans"/>
              </a:rPr>
              <a:t>of sun-split clouds,-and done a hundred things</a:t>
            </a:r>
          </a:p>
          <a:p>
            <a:pPr marL="126999">
              <a:lnSpc>
                <a:spcPct val="300000"/>
              </a:lnSpc>
              <a:buClr>
                <a:srgbClr val="3B4061"/>
              </a:buClr>
              <a:buSzPts val="1600"/>
              <a:defRPr/>
            </a:pPr>
            <a:r>
              <a:rPr lang="en-GB" sz="1001" dirty="0">
                <a:solidFill>
                  <a:srgbClr val="3B4061"/>
                </a:solidFill>
                <a:latin typeface="DM Sans"/>
                <a:sym typeface="DM Sans"/>
              </a:rPr>
              <a:t>You have not dreamed of-wheeled and soared and swung</a:t>
            </a:r>
          </a:p>
          <a:p>
            <a:pPr marL="126999">
              <a:lnSpc>
                <a:spcPct val="300000"/>
              </a:lnSpc>
              <a:buClr>
                <a:srgbClr val="3B4061"/>
              </a:buClr>
              <a:buSzPts val="1600"/>
              <a:defRPr/>
            </a:pPr>
            <a:r>
              <a:rPr lang="en-GB" sz="1001" dirty="0">
                <a:solidFill>
                  <a:srgbClr val="3B4061"/>
                </a:solidFill>
                <a:latin typeface="DM Sans"/>
                <a:sym typeface="DM Sans"/>
              </a:rPr>
              <a:t>High in the sunlit silence. </a:t>
            </a:r>
            <a:r>
              <a:rPr lang="en-GB" sz="1001" dirty="0" err="1">
                <a:solidFill>
                  <a:srgbClr val="3B4061"/>
                </a:solidFill>
                <a:latin typeface="DM Sans"/>
                <a:sym typeface="DM Sans"/>
              </a:rPr>
              <a:t>Hov'ring</a:t>
            </a:r>
            <a:r>
              <a:rPr lang="en-GB" sz="1001" dirty="0">
                <a:solidFill>
                  <a:srgbClr val="3B4061"/>
                </a:solidFill>
                <a:latin typeface="DM Sans"/>
                <a:sym typeface="DM Sans"/>
              </a:rPr>
              <a:t> there,</a:t>
            </a:r>
          </a:p>
          <a:p>
            <a:pPr marL="126999">
              <a:lnSpc>
                <a:spcPct val="300000"/>
              </a:lnSpc>
              <a:buClr>
                <a:srgbClr val="3B4061"/>
              </a:buClr>
              <a:buSzPts val="1600"/>
              <a:defRPr/>
            </a:pPr>
            <a:r>
              <a:rPr lang="en-GB" sz="1001" dirty="0">
                <a:solidFill>
                  <a:srgbClr val="3B4061"/>
                </a:solidFill>
                <a:latin typeface="DM Sans"/>
                <a:sym typeface="DM Sans"/>
              </a:rPr>
              <a:t>I've chased the shouting wind along, and flung</a:t>
            </a:r>
          </a:p>
        </p:txBody>
      </p:sp>
    </p:spTree>
    <p:extLst>
      <p:ext uri="{BB962C8B-B14F-4D97-AF65-F5344CB8AC3E}">
        <p14:creationId xmlns:p14="http://schemas.microsoft.com/office/powerpoint/2010/main" val="414167247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theme/theme1.xml><?xml version="1.0" encoding="utf-8"?>
<a:theme xmlns:a="http://schemas.openxmlformats.org/drawingml/2006/main" name="Science Subject for Elementary - 4th Grade: Engineering &amp; Technology by Slidesgo">
  <a:themeElements>
    <a:clrScheme name="Simple Light">
      <a:dk1>
        <a:srgbClr val="3B4061"/>
      </a:dk1>
      <a:lt1>
        <a:srgbClr val="9CD8EE"/>
      </a:lt1>
      <a:dk2>
        <a:srgbClr val="7382D9"/>
      </a:dk2>
      <a:lt2>
        <a:srgbClr val="4E75B9"/>
      </a:lt2>
      <a:accent1>
        <a:srgbClr val="404F8A"/>
      </a:accent1>
      <a:accent2>
        <a:srgbClr val="FFFFFF"/>
      </a:accent2>
      <a:accent3>
        <a:srgbClr val="FFFFFF"/>
      </a:accent3>
      <a:accent4>
        <a:srgbClr val="FFFFFF"/>
      </a:accent4>
      <a:accent5>
        <a:srgbClr val="FFFFFF"/>
      </a:accent5>
      <a:accent6>
        <a:srgbClr val="FFFFFF"/>
      </a:accent6>
      <a:hlink>
        <a:srgbClr val="41487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D541D3AAD7CA04F82340F55D75C3BA9" ma:contentTypeVersion="5" ma:contentTypeDescription="Create a new document." ma:contentTypeScope="" ma:versionID="e7ee76facac328a677f6c15a5ea08c0e">
  <xsd:schema xmlns:xsd="http://www.w3.org/2001/XMLSchema" xmlns:xs="http://www.w3.org/2001/XMLSchema" xmlns:p="http://schemas.microsoft.com/office/2006/metadata/properties" xmlns:ns3="16818a36-cd7b-4717-a17f-03f4f4fd0cc7" targetNamespace="http://schemas.microsoft.com/office/2006/metadata/properties" ma:root="true" ma:fieldsID="8238b34a51053b48565ab9088b2ca7c8" ns3:_="">
    <xsd:import namespace="16818a36-cd7b-4717-a17f-03f4f4fd0cc7"/>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818a36-cd7b-4717-a17f-03f4f4fd0c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1E2058-B570-4B15-8B0F-067B98CCDD7B}">
  <ds:schemaRefs>
    <ds:schemaRef ds:uri="http://schemas.microsoft.com/office/2006/metadata/properties"/>
    <ds:schemaRef ds:uri="http://schemas.microsoft.com/office/2006/documentManagement/types"/>
    <ds:schemaRef ds:uri="http://www.w3.org/XML/1998/namespace"/>
    <ds:schemaRef ds:uri="http://purl.org/dc/terms/"/>
    <ds:schemaRef ds:uri="http://purl.org/dc/dcmitype/"/>
    <ds:schemaRef ds:uri="http://purl.org/dc/elements/1.1/"/>
    <ds:schemaRef ds:uri="http://schemas.microsoft.com/office/infopath/2007/PartnerControls"/>
    <ds:schemaRef ds:uri="http://schemas.openxmlformats.org/package/2006/metadata/core-properties"/>
    <ds:schemaRef ds:uri="16818a36-cd7b-4717-a17f-03f4f4fd0cc7"/>
  </ds:schemaRefs>
</ds:datastoreItem>
</file>

<file path=customXml/itemProps2.xml><?xml version="1.0" encoding="utf-8"?>
<ds:datastoreItem xmlns:ds="http://schemas.openxmlformats.org/officeDocument/2006/customXml" ds:itemID="{AE2ADDDA-33DC-43A0-AF48-3185FAEC5F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818a36-cd7b-4717-a17f-03f4f4fd0c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BCC5C2-354D-4765-9800-D16B59A280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2315</TotalTime>
  <Words>2149</Words>
  <Application>Microsoft Office PowerPoint</Application>
  <PresentationFormat>On-screen Show (16:9)</PresentationFormat>
  <Paragraphs>321</Paragraphs>
  <Slides>43</Slides>
  <Notes>26</Notes>
  <HiddenSlides>4</HiddenSlides>
  <MMClips>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43</vt:i4>
      </vt:variant>
    </vt:vector>
  </HeadingPairs>
  <TitlesOfParts>
    <vt:vector size="55" baseType="lpstr">
      <vt:lpstr>DM Sans</vt:lpstr>
      <vt:lpstr>Proxima Nova</vt:lpstr>
      <vt:lpstr>Arial</vt:lpstr>
      <vt:lpstr>Palanquin Dark</vt:lpstr>
      <vt:lpstr>Goblin One</vt:lpstr>
      <vt:lpstr>Wingdings</vt:lpstr>
      <vt:lpstr>Work Sans</vt:lpstr>
      <vt:lpstr>Cambria Math</vt:lpstr>
      <vt:lpstr>Proxima Nova Semibold</vt:lpstr>
      <vt:lpstr>Fredoka One</vt:lpstr>
      <vt:lpstr>Science Subject for Elementary - 4th Grade: Engineering &amp; Technology by Slidesgo</vt:lpstr>
      <vt:lpstr>Slidesgo Final Pages</vt:lpstr>
      <vt:lpstr>SUPERSONIC  TRAVEL</vt:lpstr>
      <vt:lpstr>03</vt:lpstr>
      <vt:lpstr>INTRODUCTION</vt:lpstr>
      <vt:lpstr>ARTICLES</vt:lpstr>
      <vt:lpstr>WHAT IS SUPERSONIC?</vt:lpstr>
      <vt:lpstr>CALCULATING MACH</vt:lpstr>
      <vt:lpstr>TIMELINE</vt:lpstr>
      <vt:lpstr>POEM BACKGROUND  JOHN G. MAGEE</vt:lpstr>
      <vt:lpstr>HIGH FLIGHT BY JOHN G. MAGEE</vt:lpstr>
      <vt:lpstr>HIGHLIGHTS</vt:lpstr>
      <vt:lpstr>DIFFICULTIES</vt:lpstr>
      <vt:lpstr>ARTICLES</vt:lpstr>
      <vt:lpstr>WHAT MAKES IT DIFFICULT?</vt:lpstr>
      <vt:lpstr>PowerPoint Presentation</vt:lpstr>
      <vt:lpstr>JET ENGINES</vt:lpstr>
      <vt:lpstr>AERODYNAMICS</vt:lpstr>
      <vt:lpstr>THE INVISIBLE HAND</vt:lpstr>
      <vt:lpstr>GOBBLEDYGOOK</vt:lpstr>
      <vt:lpstr>SUPERSONIC OBJECTS</vt:lpstr>
      <vt:lpstr>ARTICLES</vt:lpstr>
      <vt:lpstr>WHAT CAN GO SUPERSONIC?</vt:lpstr>
      <vt:lpstr>1550 mph</vt:lpstr>
      <vt:lpstr>PowerPoint Presentation</vt:lpstr>
      <vt:lpstr>BULLWHIP EFFECT</vt:lpstr>
      <vt:lpstr>OENOPHILE</vt:lpstr>
      <vt:lpstr>NEWS</vt:lpstr>
      <vt:lpstr>ECONOMICS</vt:lpstr>
      <vt:lpstr>ARTICLES</vt:lpstr>
      <vt:lpstr>THURSTSSC CONT.</vt:lpstr>
      <vt:lpstr>FUEL</vt:lpstr>
      <vt:lpstr>PowerPoint Presentation</vt:lpstr>
      <vt:lpstr>NEWS</vt:lpstr>
      <vt:lpstr>MONEYMAKER EFFECT</vt:lpstr>
      <vt:lpstr>IDIOSYNCRATIC</vt:lpstr>
      <vt:lpstr>SILLY LAND</vt:lpstr>
      <vt:lpstr>NEWS</vt:lpstr>
      <vt:lpstr>NEWS</vt:lpstr>
      <vt:lpstr>HAIRCUT</vt:lpstr>
      <vt:lpstr>HEYDAY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Suansian Songput</cp:lastModifiedBy>
  <cp:revision>50</cp:revision>
  <dcterms:modified xsi:type="dcterms:W3CDTF">2024-12-20T04:38:28Z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0x010100AD541D3AAD7CA04F82340F55D75C3BA9</vt:lpwstr>
  </property>
</Properties>
</file>